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851" r:id="rId4"/>
  </p:sldMasterIdLst>
  <p:handoutMasterIdLst>
    <p:handoutMasterId r:id="rId17"/>
  </p:handoutMasterIdLst>
  <p:sldIdLst>
    <p:sldId id="263" r:id="rId5"/>
    <p:sldId id="262" r:id="rId6"/>
    <p:sldId id="265" r:id="rId7"/>
    <p:sldId id="266" r:id="rId8"/>
    <p:sldId id="267" r:id="rId9"/>
    <p:sldId id="270" r:id="rId10"/>
    <p:sldId id="271" r:id="rId11"/>
    <p:sldId id="272" r:id="rId12"/>
    <p:sldId id="274" r:id="rId13"/>
    <p:sldId id="273" r:id="rId14"/>
    <p:sldId id="275" r:id="rId15"/>
    <p:sldId id="276" r:id="rId16"/>
  </p:sldIdLst>
  <p:sldSz cx="12192000" cy="6858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alibri Light" panose="020F0302020204030204" pitchFamily="34" charset="0"/>
      <p:regular r:id="rId22"/>
      <p:italic r:id="rId23"/>
    </p:embeddedFont>
  </p:embeddedFontLst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BBA4"/>
    <a:srgbClr val="4C5063"/>
    <a:srgbClr val="B3B3B3"/>
    <a:srgbClr val="5F0F40"/>
    <a:srgbClr val="F672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D5E87F-AA4D-0345-24EA-1CCBBDA60AB4}" v="171" dt="2022-10-31T14:12:07.187"/>
    <p1510:client id="{7EC7F14F-4FBE-4E98-8504-E02A934828A8}" v="13" dt="2022-11-02T08:31:18.788"/>
    <p1510:client id="{A4FBCB39-4D6D-B18E-CF91-AEF038CC5D5C}" v="6" dt="2022-10-31T13:52:23.170"/>
    <p1510:client id="{F038F308-074F-3655-14CF-06DAEB6E907D}" v="2" dt="2022-11-01T09:35:08.187"/>
    <p1510:client id="{E3DD8947-95E2-0597-6FC2-B32903D69F19}" v="1" dt="2022-11-01T09:47:28.3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100" y="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9" d="100"/>
          <a:sy n="99" d="100"/>
        </p:scale>
        <p:origin x="357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1.fntdata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font" Target="fonts/font4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3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6.fntdata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font" Target="fonts/font2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5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>
            <a:extLst>
              <a:ext uri="{FF2B5EF4-FFF2-40B4-BE49-F238E27FC236}">
                <a16:creationId xmlns:a16="http://schemas.microsoft.com/office/drawing/2014/main" id="{7C343FE7-AF2D-4ABE-A75B-891FA80694A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l">
              <a:defRPr sz="1200"/>
            </a:lvl1pPr>
          </a:lstStyle>
          <a:p>
            <a:endParaRPr lang="nb-NO" dirty="0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5BE3FC51-7F0D-4F97-8739-9CBADFDF9F1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4" y="1"/>
            <a:ext cx="2971800" cy="458788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r">
              <a:defRPr sz="1200"/>
            </a:lvl1pPr>
          </a:lstStyle>
          <a:p>
            <a:fld id="{ECF53ED1-E23C-48E1-B099-16F61A60CDC1}" type="datetimeFigureOut">
              <a:rPr lang="nb-NO" smtClean="0"/>
              <a:t>24.01.2024</a:t>
            </a:fld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8A0CCCCC-AFDF-40FB-9E3C-BD02284EE8E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5"/>
            <a:ext cx="2971800" cy="458787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l">
              <a:defRPr sz="1200"/>
            </a:lvl1pPr>
          </a:lstStyle>
          <a:p>
            <a:endParaRPr lang="nb-NO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9E5ADAA3-974E-4C5A-BABE-BE72F4FAF64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4" y="8685215"/>
            <a:ext cx="2971800" cy="458787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r">
              <a:defRPr sz="1200"/>
            </a:lvl1pPr>
          </a:lstStyle>
          <a:p>
            <a:fld id="{55503A5C-A2D8-46B7-989A-F4AD71E4DD8E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775209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683178C-5159-4CAD-A966-FC78CBFDBC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04869F2E-689F-443A-B399-FFB0F4C034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F97E7F6-7046-46C6-BFBB-CDD38A873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E0BA4-4A78-46C7-B81B-66979E72F9CE}" type="datetimeFigureOut">
              <a:rPr lang="nb-NO" smtClean="0"/>
              <a:t>24.01.2024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77BB79F-0629-422B-9EAF-94CF3536D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9091099-E02C-4F48-91BE-71A72AF5B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CB84D-022B-48C0-9456-2E2319D99E37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49145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77E60BD-38D2-49AB-88A2-2345660BB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B2DDE07C-1D45-495E-9D1C-9B170DA786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79F94AE-73B3-4470-9773-411AEDA65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E0BA4-4A78-46C7-B81B-66979E72F9CE}" type="datetimeFigureOut">
              <a:rPr lang="nb-NO" smtClean="0"/>
              <a:t>24.01.2024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11EDAE2-92D3-43DD-A299-25C541FB1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D840EC2-C8C8-40CA-BAE6-94A3EFDBC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CB84D-022B-48C0-9456-2E2319D99E37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44996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B8819BCC-5D7E-4A75-AC78-C97FD6B087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007200A6-254E-4FFE-AC66-AC4CCABB64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F3B35DA-DD2C-489E-8AC9-1CA7AB3F5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E0BA4-4A78-46C7-B81B-66979E72F9CE}" type="datetimeFigureOut">
              <a:rPr lang="nb-NO" smtClean="0"/>
              <a:t>24.01.2024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13A70B4-FFB9-4654-AD54-8032DBC07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6107163-62A7-4705-BE29-F97EB0B9B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CB84D-022B-48C0-9456-2E2319D99E37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98367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tellysbilde Halvsirkel helfarge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E03DA9A-A623-48FB-96F1-E5AECFF77F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3425" y="2255261"/>
            <a:ext cx="7572375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8A81B6DC-1ABE-4D95-8C05-D6DC6866C2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105"/>
            <a:ext cx="1876926" cy="1044482"/>
          </a:xfrm>
          <a:prstGeom prst="rect">
            <a:avLst/>
          </a:prstGeom>
        </p:spPr>
      </p:pic>
      <p:sp>
        <p:nvSpPr>
          <p:cNvPr id="6" name="Frihåndsform: figur 5">
            <a:extLst>
              <a:ext uri="{FF2B5EF4-FFF2-40B4-BE49-F238E27FC236}">
                <a16:creationId xmlns:a16="http://schemas.microsoft.com/office/drawing/2014/main" id="{77E9908C-C607-7465-4086-86C5614524F7}"/>
              </a:ext>
            </a:extLst>
          </p:cNvPr>
          <p:cNvSpPr>
            <a:spLocks noChangeAspect="1"/>
          </p:cNvSpPr>
          <p:nvPr userDrawn="1"/>
        </p:nvSpPr>
        <p:spPr>
          <a:xfrm>
            <a:off x="8767520" y="0"/>
            <a:ext cx="3449781" cy="6898123"/>
          </a:xfrm>
          <a:custGeom>
            <a:avLst/>
            <a:gdLst>
              <a:gd name="connsiteX0" fmla="*/ 2614333 w 2614373"/>
              <a:gd name="connsiteY0" fmla="*/ 5227655 h 5227656"/>
              <a:gd name="connsiteX1" fmla="*/ 2614373 w 2614373"/>
              <a:gd name="connsiteY1" fmla="*/ 5227655 h 5227656"/>
              <a:gd name="connsiteX2" fmla="*/ 2614353 w 2614373"/>
              <a:gd name="connsiteY2" fmla="*/ 5227656 h 5227656"/>
              <a:gd name="connsiteX3" fmla="*/ 2593571 w 2614373"/>
              <a:gd name="connsiteY3" fmla="*/ 0 h 5227656"/>
              <a:gd name="connsiteX4" fmla="*/ 2593571 w 2614373"/>
              <a:gd name="connsiteY4" fmla="*/ 5226607 h 5227656"/>
              <a:gd name="connsiteX5" fmla="*/ 2347051 w 2614373"/>
              <a:gd name="connsiteY5" fmla="*/ 5214159 h 5227656"/>
              <a:gd name="connsiteX6" fmla="*/ 0 w 2614373"/>
              <a:gd name="connsiteY6" fmla="*/ 2613303 h 5227656"/>
              <a:gd name="connsiteX7" fmla="*/ 2347051 w 2614373"/>
              <a:gd name="connsiteY7" fmla="*/ 12448 h 5227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14373" h="5227656">
                <a:moveTo>
                  <a:pt x="2614333" y="5227655"/>
                </a:moveTo>
                <a:lnTo>
                  <a:pt x="2614373" y="5227655"/>
                </a:lnTo>
                <a:lnTo>
                  <a:pt x="2614353" y="5227656"/>
                </a:lnTo>
                <a:close/>
                <a:moveTo>
                  <a:pt x="2593571" y="0"/>
                </a:moveTo>
                <a:lnTo>
                  <a:pt x="2593571" y="5226607"/>
                </a:lnTo>
                <a:lnTo>
                  <a:pt x="2347051" y="5214159"/>
                </a:lnTo>
                <a:cubicBezTo>
                  <a:pt x="1028748" y="5080278"/>
                  <a:pt x="0" y="3966929"/>
                  <a:pt x="0" y="2613303"/>
                </a:cubicBezTo>
                <a:cubicBezTo>
                  <a:pt x="0" y="1259678"/>
                  <a:pt x="1028748" y="146329"/>
                  <a:pt x="2347051" y="1244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>
              <a:ln>
                <a:noFill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0915391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lde og tekst - Br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95B12A9-5423-4316-A880-CE7D190A5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5187F0BC-B11B-4F4E-8BC5-08D71E86CD6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1895475"/>
            <a:ext cx="10515600" cy="2876550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8" name="Plassholder for bilde 17">
            <a:extLst>
              <a:ext uri="{FF2B5EF4-FFF2-40B4-BE49-F238E27FC236}">
                <a16:creationId xmlns:a16="http://schemas.microsoft.com/office/drawing/2014/main" id="{11E9572C-95B7-438B-A9C2-D20233C2CCC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210175" y="4919662"/>
            <a:ext cx="6981825" cy="1966913"/>
          </a:xfrm>
          <a:custGeom>
            <a:avLst/>
            <a:gdLst>
              <a:gd name="connsiteX0" fmla="*/ 6444330 w 6981825"/>
              <a:gd name="connsiteY0" fmla="*/ 341962 h 1966913"/>
              <a:gd name="connsiteX1" fmla="*/ 6269588 w 6981825"/>
              <a:gd name="connsiteY1" fmla="*/ 516704 h 1966913"/>
              <a:gd name="connsiteX2" fmla="*/ 6269588 w 6981825"/>
              <a:gd name="connsiteY2" fmla="*/ 523782 h 1966913"/>
              <a:gd name="connsiteX3" fmla="*/ 6269588 w 6981825"/>
              <a:gd name="connsiteY3" fmla="*/ 1331574 h 1966913"/>
              <a:gd name="connsiteX4" fmla="*/ 6269146 w 6981825"/>
              <a:gd name="connsiteY4" fmla="*/ 1331574 h 1966913"/>
              <a:gd name="connsiteX5" fmla="*/ 6619071 w 6981825"/>
              <a:gd name="connsiteY5" fmla="*/ 1731931 h 1966913"/>
              <a:gd name="connsiteX6" fmla="*/ 6619071 w 6981825"/>
              <a:gd name="connsiteY6" fmla="*/ 523782 h 1966913"/>
              <a:gd name="connsiteX7" fmla="*/ 6619071 w 6981825"/>
              <a:gd name="connsiteY7" fmla="*/ 516704 h 1966913"/>
              <a:gd name="connsiteX8" fmla="*/ 6444330 w 6981825"/>
              <a:gd name="connsiteY8" fmla="*/ 341962 h 1966913"/>
              <a:gd name="connsiteX9" fmla="*/ 538069 w 6981825"/>
              <a:gd name="connsiteY9" fmla="*/ 341962 h 1966913"/>
              <a:gd name="connsiteX10" fmla="*/ 363328 w 6981825"/>
              <a:gd name="connsiteY10" fmla="*/ 516704 h 1966913"/>
              <a:gd name="connsiteX11" fmla="*/ 363328 w 6981825"/>
              <a:gd name="connsiteY11" fmla="*/ 523782 h 1966913"/>
              <a:gd name="connsiteX12" fmla="*/ 363328 w 6981825"/>
              <a:gd name="connsiteY12" fmla="*/ 1719456 h 1966913"/>
              <a:gd name="connsiteX13" fmla="*/ 362885 w 6981825"/>
              <a:gd name="connsiteY13" fmla="*/ 1719987 h 1966913"/>
              <a:gd name="connsiteX14" fmla="*/ 363328 w 6981825"/>
              <a:gd name="connsiteY14" fmla="*/ 1719987 h 1966913"/>
              <a:gd name="connsiteX15" fmla="*/ 363328 w 6981825"/>
              <a:gd name="connsiteY15" fmla="*/ 1719456 h 1966913"/>
              <a:gd name="connsiteX16" fmla="*/ 532042 w 6981825"/>
              <a:gd name="connsiteY16" fmla="*/ 1516988 h 1966913"/>
              <a:gd name="connsiteX17" fmla="*/ 712811 w 6981825"/>
              <a:gd name="connsiteY17" fmla="*/ 1327592 h 1966913"/>
              <a:gd name="connsiteX18" fmla="*/ 712811 w 6981825"/>
              <a:gd name="connsiteY18" fmla="*/ 523782 h 1966913"/>
              <a:gd name="connsiteX19" fmla="*/ 712811 w 6981825"/>
              <a:gd name="connsiteY19" fmla="*/ 516704 h 1966913"/>
              <a:gd name="connsiteX20" fmla="*/ 538069 w 6981825"/>
              <a:gd name="connsiteY20" fmla="*/ 341962 h 1966913"/>
              <a:gd name="connsiteX21" fmla="*/ 5886484 w 6981825"/>
              <a:gd name="connsiteY21" fmla="*/ 341520 h 1966913"/>
              <a:gd name="connsiteX22" fmla="*/ 5711742 w 6981825"/>
              <a:gd name="connsiteY22" fmla="*/ 516261 h 1966913"/>
              <a:gd name="connsiteX23" fmla="*/ 5711300 w 6981825"/>
              <a:gd name="connsiteY23" fmla="*/ 516261 h 1966913"/>
              <a:gd name="connsiteX24" fmla="*/ 5711300 w 6981825"/>
              <a:gd name="connsiteY24" fmla="*/ 523339 h 1966913"/>
              <a:gd name="connsiteX25" fmla="*/ 5711300 w 6981825"/>
              <a:gd name="connsiteY25" fmla="*/ 874592 h 1966913"/>
              <a:gd name="connsiteX26" fmla="*/ 6061226 w 6981825"/>
              <a:gd name="connsiteY26" fmla="*/ 1140022 h 1966913"/>
              <a:gd name="connsiteX27" fmla="*/ 6061226 w 6981825"/>
              <a:gd name="connsiteY27" fmla="*/ 523339 h 1966913"/>
              <a:gd name="connsiteX28" fmla="*/ 6061226 w 6981825"/>
              <a:gd name="connsiteY28" fmla="*/ 516261 h 1966913"/>
              <a:gd name="connsiteX29" fmla="*/ 5886484 w 6981825"/>
              <a:gd name="connsiteY29" fmla="*/ 341520 h 1966913"/>
              <a:gd name="connsiteX30" fmla="*/ 5320233 w 6981825"/>
              <a:gd name="connsiteY30" fmla="*/ 341520 h 1966913"/>
              <a:gd name="connsiteX31" fmla="*/ 5145492 w 6981825"/>
              <a:gd name="connsiteY31" fmla="*/ 516261 h 1966913"/>
              <a:gd name="connsiteX32" fmla="*/ 5145050 w 6981825"/>
              <a:gd name="connsiteY32" fmla="*/ 516704 h 1966913"/>
              <a:gd name="connsiteX33" fmla="*/ 5145050 w 6981825"/>
              <a:gd name="connsiteY33" fmla="*/ 523782 h 1966913"/>
              <a:gd name="connsiteX34" fmla="*/ 5145050 w 6981825"/>
              <a:gd name="connsiteY34" fmla="*/ 559173 h 1966913"/>
              <a:gd name="connsiteX35" fmla="*/ 5494975 w 6981825"/>
              <a:gd name="connsiteY35" fmla="*/ 739665 h 1966913"/>
              <a:gd name="connsiteX36" fmla="*/ 5494975 w 6981825"/>
              <a:gd name="connsiteY36" fmla="*/ 523339 h 1966913"/>
              <a:gd name="connsiteX37" fmla="*/ 5494975 w 6981825"/>
              <a:gd name="connsiteY37" fmla="*/ 516261 h 1966913"/>
              <a:gd name="connsiteX38" fmla="*/ 5320233 w 6981825"/>
              <a:gd name="connsiteY38" fmla="*/ 341520 h 1966913"/>
              <a:gd name="connsiteX39" fmla="*/ 1662165 w 6981825"/>
              <a:gd name="connsiteY39" fmla="*/ 341520 h 1966913"/>
              <a:gd name="connsiteX40" fmla="*/ 1487424 w 6981825"/>
              <a:gd name="connsiteY40" fmla="*/ 516261 h 1966913"/>
              <a:gd name="connsiteX41" fmla="*/ 1486981 w 6981825"/>
              <a:gd name="connsiteY41" fmla="*/ 516261 h 1966913"/>
              <a:gd name="connsiteX42" fmla="*/ 1486981 w 6981825"/>
              <a:gd name="connsiteY42" fmla="*/ 523339 h 1966913"/>
              <a:gd name="connsiteX43" fmla="*/ 1486981 w 6981825"/>
              <a:gd name="connsiteY43" fmla="*/ 739223 h 1966913"/>
              <a:gd name="connsiteX44" fmla="*/ 1836907 w 6981825"/>
              <a:gd name="connsiteY44" fmla="*/ 560942 h 1966913"/>
              <a:gd name="connsiteX45" fmla="*/ 1836907 w 6981825"/>
              <a:gd name="connsiteY45" fmla="*/ 523339 h 1966913"/>
              <a:gd name="connsiteX46" fmla="*/ 1836907 w 6981825"/>
              <a:gd name="connsiteY46" fmla="*/ 516261 h 1966913"/>
              <a:gd name="connsiteX47" fmla="*/ 1662165 w 6981825"/>
              <a:gd name="connsiteY47" fmla="*/ 341520 h 1966913"/>
              <a:gd name="connsiteX48" fmla="*/ 1095915 w 6981825"/>
              <a:gd name="connsiteY48" fmla="*/ 341520 h 1966913"/>
              <a:gd name="connsiteX49" fmla="*/ 921173 w 6981825"/>
              <a:gd name="connsiteY49" fmla="*/ 516261 h 1966913"/>
              <a:gd name="connsiteX50" fmla="*/ 920731 w 6981825"/>
              <a:gd name="connsiteY50" fmla="*/ 516704 h 1966913"/>
              <a:gd name="connsiteX51" fmla="*/ 920731 w 6981825"/>
              <a:gd name="connsiteY51" fmla="*/ 523782 h 1966913"/>
              <a:gd name="connsiteX52" fmla="*/ 920731 w 6981825"/>
              <a:gd name="connsiteY52" fmla="*/ 1137368 h 1966913"/>
              <a:gd name="connsiteX53" fmla="*/ 1270656 w 6981825"/>
              <a:gd name="connsiteY53" fmla="*/ 874150 h 1966913"/>
              <a:gd name="connsiteX54" fmla="*/ 1270656 w 6981825"/>
              <a:gd name="connsiteY54" fmla="*/ 523339 h 1966913"/>
              <a:gd name="connsiteX55" fmla="*/ 1270656 w 6981825"/>
              <a:gd name="connsiteY55" fmla="*/ 516261 h 1966913"/>
              <a:gd name="connsiteX56" fmla="*/ 1095915 w 6981825"/>
              <a:gd name="connsiteY56" fmla="*/ 341520 h 1966913"/>
              <a:gd name="connsiteX57" fmla="*/ 0 w 6981825"/>
              <a:gd name="connsiteY57" fmla="*/ 0 h 1966913"/>
              <a:gd name="connsiteX58" fmla="*/ 6981825 w 6981825"/>
              <a:gd name="connsiteY58" fmla="*/ 0 h 1966913"/>
              <a:gd name="connsiteX59" fmla="*/ 6981825 w 6981825"/>
              <a:gd name="connsiteY59" fmla="*/ 1966913 h 1966913"/>
              <a:gd name="connsiteX60" fmla="*/ 6598757 w 6981825"/>
              <a:gd name="connsiteY60" fmla="*/ 1966913 h 1966913"/>
              <a:gd name="connsiteX61" fmla="*/ 6580141 w 6981825"/>
              <a:gd name="connsiteY61" fmla="*/ 1962413 h 1966913"/>
              <a:gd name="connsiteX62" fmla="*/ 6547847 w 6981825"/>
              <a:gd name="connsiteY62" fmla="*/ 1934100 h 1966913"/>
              <a:gd name="connsiteX63" fmla="*/ 4639848 w 6981825"/>
              <a:gd name="connsiteY63" fmla="*/ 553864 h 1966913"/>
              <a:gd name="connsiteX64" fmla="*/ 3519733 w 6981825"/>
              <a:gd name="connsiteY64" fmla="*/ 382219 h 1966913"/>
              <a:gd name="connsiteX65" fmla="*/ 423049 w 6981825"/>
              <a:gd name="connsiteY65" fmla="*/ 1935869 h 1966913"/>
              <a:gd name="connsiteX66" fmla="*/ 391032 w 6981825"/>
              <a:gd name="connsiteY66" fmla="*/ 1962966 h 1966913"/>
              <a:gd name="connsiteX67" fmla="*/ 373981 w 6981825"/>
              <a:gd name="connsiteY67" fmla="*/ 1966913 h 1966913"/>
              <a:gd name="connsiteX68" fmla="*/ 0 w 6981825"/>
              <a:gd name="connsiteY68" fmla="*/ 1966913 h 1966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6981825" h="1966913">
                <a:moveTo>
                  <a:pt x="6444330" y="341962"/>
                </a:moveTo>
                <a:cubicBezTo>
                  <a:pt x="6347890" y="341962"/>
                  <a:pt x="6269588" y="420264"/>
                  <a:pt x="6269588" y="516704"/>
                </a:cubicBezTo>
                <a:cubicBezTo>
                  <a:pt x="6269588" y="518916"/>
                  <a:pt x="6269588" y="521128"/>
                  <a:pt x="6269588" y="523782"/>
                </a:cubicBezTo>
                <a:lnTo>
                  <a:pt x="6269588" y="1331574"/>
                </a:lnTo>
                <a:lnTo>
                  <a:pt x="6269146" y="1331574"/>
                </a:lnTo>
                <a:cubicBezTo>
                  <a:pt x="6395225" y="1456326"/>
                  <a:pt x="6512456" y="1589926"/>
                  <a:pt x="6619071" y="1731931"/>
                </a:cubicBezTo>
                <a:lnTo>
                  <a:pt x="6619071" y="523782"/>
                </a:lnTo>
                <a:cubicBezTo>
                  <a:pt x="6619071" y="521570"/>
                  <a:pt x="6619071" y="519358"/>
                  <a:pt x="6619071" y="516704"/>
                </a:cubicBezTo>
                <a:cubicBezTo>
                  <a:pt x="6619071" y="420264"/>
                  <a:pt x="6540769" y="341962"/>
                  <a:pt x="6444330" y="341962"/>
                </a:cubicBezTo>
                <a:close/>
                <a:moveTo>
                  <a:pt x="538069" y="341962"/>
                </a:moveTo>
                <a:cubicBezTo>
                  <a:pt x="441629" y="341962"/>
                  <a:pt x="363328" y="420264"/>
                  <a:pt x="363328" y="516704"/>
                </a:cubicBezTo>
                <a:cubicBezTo>
                  <a:pt x="363328" y="518916"/>
                  <a:pt x="363328" y="521128"/>
                  <a:pt x="363328" y="523782"/>
                </a:cubicBezTo>
                <a:lnTo>
                  <a:pt x="363328" y="1719456"/>
                </a:lnTo>
                <a:lnTo>
                  <a:pt x="362885" y="1719987"/>
                </a:lnTo>
                <a:lnTo>
                  <a:pt x="363328" y="1719987"/>
                </a:lnTo>
                <a:lnTo>
                  <a:pt x="363328" y="1719456"/>
                </a:lnTo>
                <a:lnTo>
                  <a:pt x="532042" y="1516988"/>
                </a:lnTo>
                <a:cubicBezTo>
                  <a:pt x="590382" y="1451571"/>
                  <a:pt x="650656" y="1388420"/>
                  <a:pt x="712811" y="1327592"/>
                </a:cubicBezTo>
                <a:lnTo>
                  <a:pt x="712811" y="523782"/>
                </a:lnTo>
                <a:cubicBezTo>
                  <a:pt x="712811" y="521570"/>
                  <a:pt x="712811" y="519358"/>
                  <a:pt x="712811" y="516704"/>
                </a:cubicBezTo>
                <a:cubicBezTo>
                  <a:pt x="712811" y="420264"/>
                  <a:pt x="634509" y="341962"/>
                  <a:pt x="538069" y="341962"/>
                </a:cubicBezTo>
                <a:close/>
                <a:moveTo>
                  <a:pt x="5886484" y="341520"/>
                </a:moveTo>
                <a:cubicBezTo>
                  <a:pt x="5790044" y="341520"/>
                  <a:pt x="5711742" y="419822"/>
                  <a:pt x="5711742" y="516261"/>
                </a:cubicBezTo>
                <a:lnTo>
                  <a:pt x="5711300" y="516261"/>
                </a:lnTo>
                <a:cubicBezTo>
                  <a:pt x="5711300" y="518473"/>
                  <a:pt x="5711300" y="520685"/>
                  <a:pt x="5711300" y="523339"/>
                </a:cubicBezTo>
                <a:lnTo>
                  <a:pt x="5711300" y="874592"/>
                </a:lnTo>
                <a:cubicBezTo>
                  <a:pt x="5832956" y="956433"/>
                  <a:pt x="5949745" y="1045352"/>
                  <a:pt x="6061226" y="1140022"/>
                </a:cubicBezTo>
                <a:lnTo>
                  <a:pt x="6061226" y="523339"/>
                </a:lnTo>
                <a:cubicBezTo>
                  <a:pt x="6061226" y="521128"/>
                  <a:pt x="6061226" y="518916"/>
                  <a:pt x="6061226" y="516261"/>
                </a:cubicBezTo>
                <a:cubicBezTo>
                  <a:pt x="6061226" y="419822"/>
                  <a:pt x="5982924" y="341520"/>
                  <a:pt x="5886484" y="341520"/>
                </a:cubicBezTo>
                <a:close/>
                <a:moveTo>
                  <a:pt x="5320233" y="341520"/>
                </a:moveTo>
                <a:cubicBezTo>
                  <a:pt x="5223794" y="341520"/>
                  <a:pt x="5145492" y="419822"/>
                  <a:pt x="5145492" y="516261"/>
                </a:cubicBezTo>
                <a:lnTo>
                  <a:pt x="5145050" y="516704"/>
                </a:lnTo>
                <a:cubicBezTo>
                  <a:pt x="5145050" y="518916"/>
                  <a:pt x="5145050" y="521128"/>
                  <a:pt x="5145050" y="523782"/>
                </a:cubicBezTo>
                <a:lnTo>
                  <a:pt x="5145050" y="559173"/>
                </a:lnTo>
                <a:cubicBezTo>
                  <a:pt x="5264936" y="613586"/>
                  <a:pt x="5381725" y="673750"/>
                  <a:pt x="5494975" y="739665"/>
                </a:cubicBezTo>
                <a:lnTo>
                  <a:pt x="5494975" y="523339"/>
                </a:lnTo>
                <a:cubicBezTo>
                  <a:pt x="5494975" y="521128"/>
                  <a:pt x="5494975" y="518916"/>
                  <a:pt x="5494975" y="516261"/>
                </a:cubicBezTo>
                <a:cubicBezTo>
                  <a:pt x="5494975" y="419822"/>
                  <a:pt x="5416673" y="341520"/>
                  <a:pt x="5320233" y="341520"/>
                </a:cubicBezTo>
                <a:close/>
                <a:moveTo>
                  <a:pt x="1662165" y="341520"/>
                </a:moveTo>
                <a:cubicBezTo>
                  <a:pt x="1565726" y="341520"/>
                  <a:pt x="1487424" y="419822"/>
                  <a:pt x="1487424" y="516261"/>
                </a:cubicBezTo>
                <a:lnTo>
                  <a:pt x="1486981" y="516261"/>
                </a:lnTo>
                <a:cubicBezTo>
                  <a:pt x="1486981" y="518473"/>
                  <a:pt x="1486981" y="520685"/>
                  <a:pt x="1486981" y="523339"/>
                </a:cubicBezTo>
                <a:lnTo>
                  <a:pt x="1486981" y="739223"/>
                </a:lnTo>
                <a:cubicBezTo>
                  <a:pt x="1600231" y="674192"/>
                  <a:pt x="1717021" y="614913"/>
                  <a:pt x="1836907" y="560942"/>
                </a:cubicBezTo>
                <a:lnTo>
                  <a:pt x="1836907" y="523339"/>
                </a:lnTo>
                <a:cubicBezTo>
                  <a:pt x="1836907" y="521128"/>
                  <a:pt x="1836907" y="518916"/>
                  <a:pt x="1836907" y="516261"/>
                </a:cubicBezTo>
                <a:cubicBezTo>
                  <a:pt x="1836907" y="419822"/>
                  <a:pt x="1758605" y="341520"/>
                  <a:pt x="1662165" y="341520"/>
                </a:cubicBezTo>
                <a:close/>
                <a:moveTo>
                  <a:pt x="1095915" y="341520"/>
                </a:moveTo>
                <a:cubicBezTo>
                  <a:pt x="999475" y="341520"/>
                  <a:pt x="921173" y="419822"/>
                  <a:pt x="921173" y="516261"/>
                </a:cubicBezTo>
                <a:lnTo>
                  <a:pt x="920731" y="516704"/>
                </a:lnTo>
                <a:cubicBezTo>
                  <a:pt x="920731" y="518916"/>
                  <a:pt x="920731" y="521128"/>
                  <a:pt x="920731" y="523782"/>
                </a:cubicBezTo>
                <a:lnTo>
                  <a:pt x="920731" y="1137368"/>
                </a:lnTo>
                <a:cubicBezTo>
                  <a:pt x="1032654" y="1042698"/>
                  <a:pt x="1149443" y="955106"/>
                  <a:pt x="1270656" y="874150"/>
                </a:cubicBezTo>
                <a:lnTo>
                  <a:pt x="1270656" y="523339"/>
                </a:lnTo>
                <a:cubicBezTo>
                  <a:pt x="1270656" y="521128"/>
                  <a:pt x="1270656" y="518916"/>
                  <a:pt x="1270656" y="516261"/>
                </a:cubicBezTo>
                <a:cubicBezTo>
                  <a:pt x="1270656" y="419822"/>
                  <a:pt x="1192354" y="341520"/>
                  <a:pt x="1095915" y="341520"/>
                </a:cubicBezTo>
                <a:close/>
                <a:moveTo>
                  <a:pt x="0" y="0"/>
                </a:moveTo>
                <a:lnTo>
                  <a:pt x="6981825" y="0"/>
                </a:lnTo>
                <a:lnTo>
                  <a:pt x="6981825" y="1966913"/>
                </a:lnTo>
                <a:lnTo>
                  <a:pt x="6598757" y="1966913"/>
                </a:lnTo>
                <a:lnTo>
                  <a:pt x="6580141" y="1962413"/>
                </a:lnTo>
                <a:cubicBezTo>
                  <a:pt x="6567644" y="1955998"/>
                  <a:pt x="6556474" y="1946487"/>
                  <a:pt x="6547847" y="1934100"/>
                </a:cubicBezTo>
                <a:cubicBezTo>
                  <a:pt x="6091750" y="1280257"/>
                  <a:pt x="5407825" y="795405"/>
                  <a:pt x="4639848" y="553864"/>
                </a:cubicBezTo>
                <a:cubicBezTo>
                  <a:pt x="4285499" y="444595"/>
                  <a:pt x="3909473" y="384874"/>
                  <a:pt x="3519733" y="382219"/>
                </a:cubicBezTo>
                <a:cubicBezTo>
                  <a:pt x="2261152" y="385758"/>
                  <a:pt x="1133075" y="951567"/>
                  <a:pt x="423049" y="1935869"/>
                </a:cubicBezTo>
                <a:cubicBezTo>
                  <a:pt x="414423" y="1947814"/>
                  <a:pt x="403363" y="1956883"/>
                  <a:pt x="391032" y="1962966"/>
                </a:cubicBezTo>
                <a:lnTo>
                  <a:pt x="373981" y="1966913"/>
                </a:lnTo>
                <a:lnTo>
                  <a:pt x="0" y="19669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nb-NO" dirty="0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36482829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ldebakgrunn med tekstfigur - dø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>
            <a:extLst>
              <a:ext uri="{FF2B5EF4-FFF2-40B4-BE49-F238E27FC236}">
                <a16:creationId xmlns:a16="http://schemas.microsoft.com/office/drawing/2014/main" id="{4B75600B-2508-49EA-8893-5CBED5089A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nb-NO" dirty="0"/>
              <a:t>Klikk på ikonet for å legge til et bilde</a:t>
            </a:r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27E5613B-B3EA-4844-B8ED-AF8C2815DC3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28780" y="1560094"/>
            <a:ext cx="5663219" cy="3737811"/>
          </a:xfrm>
          <a:custGeom>
            <a:avLst/>
            <a:gdLst>
              <a:gd name="connsiteX0" fmla="*/ 2001253 w 5663219"/>
              <a:gd name="connsiteY0" fmla="*/ 0 h 3737811"/>
              <a:gd name="connsiteX1" fmla="*/ 5654843 w 5663219"/>
              <a:gd name="connsiteY1" fmla="*/ 16043 h 3737811"/>
              <a:gd name="connsiteX2" fmla="*/ 5662864 w 5663219"/>
              <a:gd name="connsiteY2" fmla="*/ 3737811 h 3737811"/>
              <a:gd name="connsiteX3" fmla="*/ 2001253 w 5663219"/>
              <a:gd name="connsiteY3" fmla="*/ 3729790 h 3737811"/>
              <a:gd name="connsiteX4" fmla="*/ 0 w 5663219"/>
              <a:gd name="connsiteY4" fmla="*/ 1864895 h 3737811"/>
              <a:gd name="connsiteX5" fmla="*/ 2001253 w 5663219"/>
              <a:gd name="connsiteY5" fmla="*/ 0 h 3737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63219" h="3737811">
                <a:moveTo>
                  <a:pt x="2001253" y="0"/>
                </a:moveTo>
                <a:lnTo>
                  <a:pt x="5654843" y="16043"/>
                </a:lnTo>
                <a:cubicBezTo>
                  <a:pt x="5652169" y="1256632"/>
                  <a:pt x="5665538" y="2497222"/>
                  <a:pt x="5662864" y="3737811"/>
                </a:cubicBezTo>
                <a:lnTo>
                  <a:pt x="2001253" y="3729790"/>
                </a:lnTo>
                <a:cubicBezTo>
                  <a:pt x="895991" y="3729790"/>
                  <a:pt x="0" y="2894848"/>
                  <a:pt x="0" y="1864895"/>
                </a:cubicBezTo>
                <a:cubicBezTo>
                  <a:pt x="0" y="834942"/>
                  <a:pt x="895991" y="0"/>
                  <a:pt x="2001253" y="0"/>
                </a:cubicBezTo>
                <a:close/>
              </a:path>
            </a:pathLst>
          </a:custGeom>
          <a:solidFill>
            <a:srgbClr val="44BBA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nb-NO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5141897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med bilde Sirkel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E03DA9A-A623-48FB-96F1-E5AECFF77F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2900" y="1760538"/>
            <a:ext cx="7572375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7F0BDBBD-2426-4CD2-83BE-73F4ECB79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2900" y="4240213"/>
            <a:ext cx="7572375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14" name="Plassholder for bilde 13">
            <a:extLst>
              <a:ext uri="{FF2B5EF4-FFF2-40B4-BE49-F238E27FC236}">
                <a16:creationId xmlns:a16="http://schemas.microsoft.com/office/drawing/2014/main" id="{5DD56E83-BDD0-428B-83B9-10B6F4BAE67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022431" y="476250"/>
            <a:ext cx="5519738" cy="5519738"/>
          </a:xfrm>
          <a:prstGeom prst="flowChartConnector">
            <a:avLst/>
          </a:prstGeom>
        </p:spPr>
        <p:txBody>
          <a:bodyPr/>
          <a:lstStyle>
            <a:lvl1pPr marL="0" indent="0">
              <a:buNone/>
              <a:defRPr>
                <a:latin typeface="+mn-lt"/>
              </a:defRPr>
            </a:lvl1pPr>
          </a:lstStyle>
          <a:p>
            <a:r>
              <a:rPr lang="nb-NO" dirty="0"/>
              <a:t>Sett inn bilde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7CBFF4E3-E0C8-45E3-8BD5-EBF1D64E50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105"/>
            <a:ext cx="1876926" cy="1044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58203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med bilde Dør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E03DA9A-A623-48FB-96F1-E5AECFF77F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2900" y="1760538"/>
            <a:ext cx="7572375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7F0BDBBD-2426-4CD2-83BE-73F4ECB79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2900" y="4240213"/>
            <a:ext cx="7572375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12" name="Plassholder for bilde 11">
            <a:extLst>
              <a:ext uri="{FF2B5EF4-FFF2-40B4-BE49-F238E27FC236}">
                <a16:creationId xmlns:a16="http://schemas.microsoft.com/office/drawing/2014/main" id="{9CADF899-26BD-467C-9A56-31F34B518E6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029574" y="981075"/>
            <a:ext cx="3819526" cy="5876925"/>
          </a:xfrm>
          <a:custGeom>
            <a:avLst/>
            <a:gdLst>
              <a:gd name="connsiteX0" fmla="*/ 1909763 w 3819526"/>
              <a:gd name="connsiteY0" fmla="*/ 0 h 5876925"/>
              <a:gd name="connsiteX1" fmla="*/ 3819526 w 3819526"/>
              <a:gd name="connsiteY1" fmla="*/ 1909763 h 5876925"/>
              <a:gd name="connsiteX2" fmla="*/ 3812071 w 3819526"/>
              <a:gd name="connsiteY2" fmla="*/ 2057400 h 5876925"/>
              <a:gd name="connsiteX3" fmla="*/ 3819525 w 3819526"/>
              <a:gd name="connsiteY3" fmla="*/ 2057400 h 5876925"/>
              <a:gd name="connsiteX4" fmla="*/ 3819525 w 3819526"/>
              <a:gd name="connsiteY4" fmla="*/ 5876925 h 5876925"/>
              <a:gd name="connsiteX5" fmla="*/ 0 w 3819526"/>
              <a:gd name="connsiteY5" fmla="*/ 5876925 h 5876925"/>
              <a:gd name="connsiteX6" fmla="*/ 0 w 3819526"/>
              <a:gd name="connsiteY6" fmla="*/ 2057400 h 5876925"/>
              <a:gd name="connsiteX7" fmla="*/ 7455 w 3819526"/>
              <a:gd name="connsiteY7" fmla="*/ 2057400 h 5876925"/>
              <a:gd name="connsiteX8" fmla="*/ 0 w 3819526"/>
              <a:gd name="connsiteY8" fmla="*/ 1909763 h 5876925"/>
              <a:gd name="connsiteX9" fmla="*/ 1909763 w 3819526"/>
              <a:gd name="connsiteY9" fmla="*/ 0 h 5876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19526" h="5876925">
                <a:moveTo>
                  <a:pt x="1909763" y="0"/>
                </a:moveTo>
                <a:cubicBezTo>
                  <a:pt x="2964496" y="0"/>
                  <a:pt x="3819526" y="855030"/>
                  <a:pt x="3819526" y="1909763"/>
                </a:cubicBezTo>
                <a:lnTo>
                  <a:pt x="3812071" y="2057400"/>
                </a:lnTo>
                <a:lnTo>
                  <a:pt x="3819525" y="2057400"/>
                </a:lnTo>
                <a:lnTo>
                  <a:pt x="3819525" y="5876925"/>
                </a:lnTo>
                <a:lnTo>
                  <a:pt x="0" y="5876925"/>
                </a:lnTo>
                <a:lnTo>
                  <a:pt x="0" y="2057400"/>
                </a:lnTo>
                <a:lnTo>
                  <a:pt x="7455" y="2057400"/>
                </a:lnTo>
                <a:lnTo>
                  <a:pt x="0" y="1909763"/>
                </a:lnTo>
                <a:cubicBezTo>
                  <a:pt x="0" y="855030"/>
                  <a:pt x="855030" y="0"/>
                  <a:pt x="190976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nb-NO" dirty="0"/>
              <a:t>Klikk på ikonet for å legge til et bilde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A7EA6435-5E29-4898-9695-134AD0030F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105"/>
            <a:ext cx="1876926" cy="1044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8071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med bilde Rektangel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E03DA9A-A623-48FB-96F1-E5AECFF77F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2900" y="1760538"/>
            <a:ext cx="7572375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7F0BDBBD-2426-4CD2-83BE-73F4ECB79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2900" y="4240213"/>
            <a:ext cx="7572375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8A81B6DC-1ABE-4D95-8C05-D6DC6866C2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105"/>
            <a:ext cx="1876926" cy="1044482"/>
          </a:xfrm>
          <a:prstGeom prst="rect">
            <a:avLst/>
          </a:prstGeom>
        </p:spPr>
      </p:pic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A473F141-C3BF-44C0-8900-B86D3AA1710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210550" y="1"/>
            <a:ext cx="3981450" cy="6858000"/>
          </a:xfrm>
        </p:spPr>
        <p:txBody>
          <a:bodyPr/>
          <a:lstStyle/>
          <a:p>
            <a:r>
              <a:rPr lang="nb-NO" dirty="0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31051275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med bilde Sokkel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E03DA9A-A623-48FB-96F1-E5AECFF77F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2900" y="1760538"/>
            <a:ext cx="7572375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7F0BDBBD-2426-4CD2-83BE-73F4ECB79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2900" y="4240213"/>
            <a:ext cx="7572375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8A81B6DC-1ABE-4D95-8C05-D6DC6866C2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105"/>
            <a:ext cx="1876926" cy="1044482"/>
          </a:xfrm>
          <a:prstGeom prst="rect">
            <a:avLst/>
          </a:prstGeom>
        </p:spPr>
      </p:pic>
      <p:sp>
        <p:nvSpPr>
          <p:cNvPr id="11" name="Plassholder for bilde 10">
            <a:extLst>
              <a:ext uri="{FF2B5EF4-FFF2-40B4-BE49-F238E27FC236}">
                <a16:creationId xmlns:a16="http://schemas.microsoft.com/office/drawing/2014/main" id="{B90D3AD9-64C6-4F58-AC23-8BD7118630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915275" y="819150"/>
            <a:ext cx="4143375" cy="6038850"/>
          </a:xfrm>
          <a:prstGeom prst="trapezoid">
            <a:avLst>
              <a:gd name="adj" fmla="val 13943"/>
            </a:avLst>
          </a:prstGeom>
          <a:noFill/>
        </p:spPr>
        <p:txBody>
          <a:bodyPr/>
          <a:lstStyle/>
          <a:p>
            <a:r>
              <a:rPr lang="nb-NO" dirty="0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23672524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Trekant helfarget">
    <p:bg>
      <p:bgPr>
        <a:solidFill>
          <a:srgbClr val="4C50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E03DA9A-A623-48FB-96F1-E5AECFF77F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71737" y="562346"/>
            <a:ext cx="7572375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8A81B6DC-1ABE-4D95-8C05-D6DC6866C2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0105"/>
            <a:ext cx="1876926" cy="1044481"/>
          </a:xfrm>
          <a:prstGeom prst="rect">
            <a:avLst/>
          </a:prstGeom>
        </p:spPr>
      </p:pic>
      <p:sp>
        <p:nvSpPr>
          <p:cNvPr id="4" name="Trekk ut 3">
            <a:extLst>
              <a:ext uri="{FF2B5EF4-FFF2-40B4-BE49-F238E27FC236}">
                <a16:creationId xmlns:a16="http://schemas.microsoft.com/office/drawing/2014/main" id="{0E884736-D10E-0A9F-B966-F115B5AD6648}"/>
              </a:ext>
            </a:extLst>
          </p:cNvPr>
          <p:cNvSpPr/>
          <p:nvPr userDrawn="1"/>
        </p:nvSpPr>
        <p:spPr>
          <a:xfrm>
            <a:off x="2962275" y="3190875"/>
            <a:ext cx="6591300" cy="3667125"/>
          </a:xfrm>
          <a:prstGeom prst="flowChartExtract">
            <a:avLst/>
          </a:prstGeom>
          <a:solidFill>
            <a:srgbClr val="B3B3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3887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CAC6F61-8765-4BE2-96ED-5CA59F5EE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0667F55-EF4A-4994-B3C0-8F07E9CB4F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A0B38FC-4CAD-4FC0-A315-3BF4A8A75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E0BA4-4A78-46C7-B81B-66979E72F9CE}" type="datetimeFigureOut">
              <a:rPr lang="nb-NO" smtClean="0"/>
              <a:t>24.01.2024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88E4C73-AC02-4CB6-BC16-2F88FF116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843AA60-9744-430C-A89D-57E11B2DF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CB84D-022B-48C0-9456-2E2319D99E37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907049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Sirkel helfarge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E03DA9A-A623-48FB-96F1-E5AECFF77F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00612" y="1848221"/>
            <a:ext cx="664845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8A81B6DC-1ABE-4D95-8C05-D6DC6866C2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0105"/>
            <a:ext cx="1876926" cy="1044481"/>
          </a:xfrm>
          <a:prstGeom prst="rect">
            <a:avLst/>
          </a:prstGeom>
        </p:spPr>
      </p:pic>
      <p:sp>
        <p:nvSpPr>
          <p:cNvPr id="3" name="Bindepunkt 2">
            <a:extLst>
              <a:ext uri="{FF2B5EF4-FFF2-40B4-BE49-F238E27FC236}">
                <a16:creationId xmlns:a16="http://schemas.microsoft.com/office/drawing/2014/main" id="{173963CD-A9A7-6ED5-7441-C7D533D006B9}"/>
              </a:ext>
            </a:extLst>
          </p:cNvPr>
          <p:cNvSpPr/>
          <p:nvPr userDrawn="1"/>
        </p:nvSpPr>
        <p:spPr>
          <a:xfrm>
            <a:off x="-1704975" y="1848221"/>
            <a:ext cx="6648450" cy="6648450"/>
          </a:xfrm>
          <a:prstGeom prst="flowChartConnector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79840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Seil helfarge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E03DA9A-A623-48FB-96F1-E5AECFF77F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00612" y="1848221"/>
            <a:ext cx="6648450" cy="2387600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8A81B6DC-1ABE-4D95-8C05-D6DC6866C2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0105"/>
            <a:ext cx="1876924" cy="1044481"/>
          </a:xfrm>
          <a:prstGeom prst="rect">
            <a:avLst/>
          </a:prstGeom>
        </p:spPr>
      </p:pic>
      <p:sp>
        <p:nvSpPr>
          <p:cNvPr id="5" name="Likebent trekant 4">
            <a:extLst>
              <a:ext uri="{FF2B5EF4-FFF2-40B4-BE49-F238E27FC236}">
                <a16:creationId xmlns:a16="http://schemas.microsoft.com/office/drawing/2014/main" id="{650A85E9-3DC4-C635-305B-EDEF4908F776}"/>
              </a:ext>
            </a:extLst>
          </p:cNvPr>
          <p:cNvSpPr/>
          <p:nvPr userDrawn="1"/>
        </p:nvSpPr>
        <p:spPr>
          <a:xfrm rot="5665613">
            <a:off x="794948" y="1578814"/>
            <a:ext cx="4924888" cy="5904782"/>
          </a:xfrm>
          <a:custGeom>
            <a:avLst/>
            <a:gdLst>
              <a:gd name="connsiteX0" fmla="*/ 0 w 3400425"/>
              <a:gd name="connsiteY0" fmla="*/ 3695700 h 3695700"/>
              <a:gd name="connsiteX1" fmla="*/ 1700213 w 3400425"/>
              <a:gd name="connsiteY1" fmla="*/ 0 h 3695700"/>
              <a:gd name="connsiteX2" fmla="*/ 3400425 w 3400425"/>
              <a:gd name="connsiteY2" fmla="*/ 3695700 h 3695700"/>
              <a:gd name="connsiteX3" fmla="*/ 0 w 3400425"/>
              <a:gd name="connsiteY3" fmla="*/ 3695700 h 3695700"/>
              <a:gd name="connsiteX0" fmla="*/ 0 w 3400425"/>
              <a:gd name="connsiteY0" fmla="*/ 3695700 h 4124325"/>
              <a:gd name="connsiteX1" fmla="*/ 1700213 w 3400425"/>
              <a:gd name="connsiteY1" fmla="*/ 0 h 4124325"/>
              <a:gd name="connsiteX2" fmla="*/ 3400425 w 3400425"/>
              <a:gd name="connsiteY2" fmla="*/ 3695700 h 4124325"/>
              <a:gd name="connsiteX3" fmla="*/ 1676400 w 3400425"/>
              <a:gd name="connsiteY3" fmla="*/ 4124325 h 4124325"/>
              <a:gd name="connsiteX4" fmla="*/ 0 w 3400425"/>
              <a:gd name="connsiteY4" fmla="*/ 3695700 h 4124325"/>
              <a:gd name="connsiteX0" fmla="*/ 0 w 3400425"/>
              <a:gd name="connsiteY0" fmla="*/ 3695700 h 4124478"/>
              <a:gd name="connsiteX1" fmla="*/ 1700213 w 3400425"/>
              <a:gd name="connsiteY1" fmla="*/ 0 h 4124478"/>
              <a:gd name="connsiteX2" fmla="*/ 3400425 w 3400425"/>
              <a:gd name="connsiteY2" fmla="*/ 3695700 h 4124478"/>
              <a:gd name="connsiteX3" fmla="*/ 1676400 w 3400425"/>
              <a:gd name="connsiteY3" fmla="*/ 4124325 h 4124478"/>
              <a:gd name="connsiteX4" fmla="*/ 0 w 3400425"/>
              <a:gd name="connsiteY4" fmla="*/ 3695700 h 4124478"/>
              <a:gd name="connsiteX0" fmla="*/ 0 w 3400425"/>
              <a:gd name="connsiteY0" fmla="*/ 3695700 h 4127638"/>
              <a:gd name="connsiteX1" fmla="*/ 1700213 w 3400425"/>
              <a:gd name="connsiteY1" fmla="*/ 0 h 4127638"/>
              <a:gd name="connsiteX2" fmla="*/ 3400425 w 3400425"/>
              <a:gd name="connsiteY2" fmla="*/ 3695700 h 4127638"/>
              <a:gd name="connsiteX3" fmla="*/ 1676400 w 3400425"/>
              <a:gd name="connsiteY3" fmla="*/ 4124325 h 4127638"/>
              <a:gd name="connsiteX4" fmla="*/ 0 w 3400425"/>
              <a:gd name="connsiteY4" fmla="*/ 3695700 h 4127638"/>
              <a:gd name="connsiteX0" fmla="*/ 0 w 3400425"/>
              <a:gd name="connsiteY0" fmla="*/ 3695700 h 4127638"/>
              <a:gd name="connsiteX1" fmla="*/ 1700213 w 3400425"/>
              <a:gd name="connsiteY1" fmla="*/ 0 h 4127638"/>
              <a:gd name="connsiteX2" fmla="*/ 3400425 w 3400425"/>
              <a:gd name="connsiteY2" fmla="*/ 3695700 h 4127638"/>
              <a:gd name="connsiteX3" fmla="*/ 1676400 w 3400425"/>
              <a:gd name="connsiteY3" fmla="*/ 4124325 h 4127638"/>
              <a:gd name="connsiteX4" fmla="*/ 0 w 3400425"/>
              <a:gd name="connsiteY4" fmla="*/ 3695700 h 4127638"/>
              <a:gd name="connsiteX0" fmla="*/ 0 w 3400425"/>
              <a:gd name="connsiteY0" fmla="*/ 3695700 h 4124612"/>
              <a:gd name="connsiteX1" fmla="*/ 1700213 w 3400425"/>
              <a:gd name="connsiteY1" fmla="*/ 0 h 4124612"/>
              <a:gd name="connsiteX2" fmla="*/ 3400425 w 3400425"/>
              <a:gd name="connsiteY2" fmla="*/ 3695700 h 4124612"/>
              <a:gd name="connsiteX3" fmla="*/ 1676400 w 3400425"/>
              <a:gd name="connsiteY3" fmla="*/ 4124325 h 4124612"/>
              <a:gd name="connsiteX4" fmla="*/ 0 w 3400425"/>
              <a:gd name="connsiteY4" fmla="*/ 3695700 h 4124612"/>
              <a:gd name="connsiteX0" fmla="*/ 0 w 3400425"/>
              <a:gd name="connsiteY0" fmla="*/ 3695700 h 4191224"/>
              <a:gd name="connsiteX1" fmla="*/ 1700213 w 3400425"/>
              <a:gd name="connsiteY1" fmla="*/ 0 h 4191224"/>
              <a:gd name="connsiteX2" fmla="*/ 3400425 w 3400425"/>
              <a:gd name="connsiteY2" fmla="*/ 3695700 h 4191224"/>
              <a:gd name="connsiteX3" fmla="*/ 1695450 w 3400425"/>
              <a:gd name="connsiteY3" fmla="*/ 4191000 h 4191224"/>
              <a:gd name="connsiteX4" fmla="*/ 0 w 3400425"/>
              <a:gd name="connsiteY4" fmla="*/ 3695700 h 4191224"/>
              <a:gd name="connsiteX0" fmla="*/ 0 w 3400425"/>
              <a:gd name="connsiteY0" fmla="*/ 3695700 h 4191199"/>
              <a:gd name="connsiteX1" fmla="*/ 1700213 w 3400425"/>
              <a:gd name="connsiteY1" fmla="*/ 0 h 4191199"/>
              <a:gd name="connsiteX2" fmla="*/ 3400425 w 3400425"/>
              <a:gd name="connsiteY2" fmla="*/ 3695700 h 4191199"/>
              <a:gd name="connsiteX3" fmla="*/ 1695450 w 3400425"/>
              <a:gd name="connsiteY3" fmla="*/ 4191000 h 4191199"/>
              <a:gd name="connsiteX4" fmla="*/ 0 w 3400425"/>
              <a:gd name="connsiteY4" fmla="*/ 3695700 h 4191199"/>
              <a:gd name="connsiteX0" fmla="*/ 0 w 3400425"/>
              <a:gd name="connsiteY0" fmla="*/ 3695700 h 4077000"/>
              <a:gd name="connsiteX1" fmla="*/ 1700213 w 3400425"/>
              <a:gd name="connsiteY1" fmla="*/ 0 h 4077000"/>
              <a:gd name="connsiteX2" fmla="*/ 3400425 w 3400425"/>
              <a:gd name="connsiteY2" fmla="*/ 3695700 h 4077000"/>
              <a:gd name="connsiteX3" fmla="*/ 1733550 w 3400425"/>
              <a:gd name="connsiteY3" fmla="*/ 4076700 h 4077000"/>
              <a:gd name="connsiteX4" fmla="*/ 0 w 3400425"/>
              <a:gd name="connsiteY4" fmla="*/ 3695700 h 407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00425" h="4077000">
                <a:moveTo>
                  <a:pt x="0" y="3695700"/>
                </a:moveTo>
                <a:lnTo>
                  <a:pt x="1700213" y="0"/>
                </a:lnTo>
                <a:lnTo>
                  <a:pt x="3400425" y="3695700"/>
                </a:lnTo>
                <a:cubicBezTo>
                  <a:pt x="2971800" y="3905250"/>
                  <a:pt x="2273300" y="4067175"/>
                  <a:pt x="1733550" y="4076700"/>
                </a:cubicBezTo>
                <a:cubicBezTo>
                  <a:pt x="1193800" y="4086225"/>
                  <a:pt x="263525" y="3867150"/>
                  <a:pt x="0" y="3695700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75877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og tekst - Fyr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95B12A9-5423-4316-A880-CE7D190A5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639175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23" name="Plassholder for bilde 22">
            <a:extLst>
              <a:ext uri="{FF2B5EF4-FFF2-40B4-BE49-F238E27FC236}">
                <a16:creationId xmlns:a16="http://schemas.microsoft.com/office/drawing/2014/main" id="{5C2532F0-F3B1-42B7-A3E5-AB05BCE5A61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439150" y="478772"/>
            <a:ext cx="3750057" cy="6379228"/>
          </a:xfrm>
          <a:custGeom>
            <a:avLst/>
            <a:gdLst>
              <a:gd name="connsiteX0" fmla="*/ 1588913 w 3261236"/>
              <a:gd name="connsiteY0" fmla="*/ 0 h 5547694"/>
              <a:gd name="connsiteX1" fmla="*/ 1680896 w 3261236"/>
              <a:gd name="connsiteY1" fmla="*/ 0 h 5547694"/>
              <a:gd name="connsiteX2" fmla="*/ 1680896 w 3261236"/>
              <a:gd name="connsiteY2" fmla="*/ 222971 h 5547694"/>
              <a:gd name="connsiteX3" fmla="*/ 1666666 w 3261236"/>
              <a:gd name="connsiteY3" fmla="*/ 222971 h 5547694"/>
              <a:gd name="connsiteX4" fmla="*/ 1991992 w 3261236"/>
              <a:gd name="connsiteY4" fmla="*/ 583016 h 5547694"/>
              <a:gd name="connsiteX5" fmla="*/ 2061172 w 3261236"/>
              <a:gd name="connsiteY5" fmla="*/ 583016 h 5547694"/>
              <a:gd name="connsiteX6" fmla="*/ 2163614 w 3261236"/>
              <a:gd name="connsiteY6" fmla="*/ 685457 h 5547694"/>
              <a:gd name="connsiteX7" fmla="*/ 2061172 w 3261236"/>
              <a:gd name="connsiteY7" fmla="*/ 787898 h 5547694"/>
              <a:gd name="connsiteX8" fmla="*/ 1983505 w 3261236"/>
              <a:gd name="connsiteY8" fmla="*/ 787898 h 5547694"/>
              <a:gd name="connsiteX9" fmla="*/ 1983505 w 3261236"/>
              <a:gd name="connsiteY9" fmla="*/ 1317422 h 5547694"/>
              <a:gd name="connsiteX10" fmla="*/ 2216163 w 3261236"/>
              <a:gd name="connsiteY10" fmla="*/ 1317422 h 5547694"/>
              <a:gd name="connsiteX11" fmla="*/ 2318604 w 3261236"/>
              <a:gd name="connsiteY11" fmla="*/ 1419863 h 5547694"/>
              <a:gd name="connsiteX12" fmla="*/ 2216163 w 3261236"/>
              <a:gd name="connsiteY12" fmla="*/ 1522305 h 5547694"/>
              <a:gd name="connsiteX13" fmla="*/ 2073088 w 3261236"/>
              <a:gd name="connsiteY13" fmla="*/ 1522305 h 5547694"/>
              <a:gd name="connsiteX14" fmla="*/ 2073088 w 3261236"/>
              <a:gd name="connsiteY14" fmla="*/ 1795767 h 5547694"/>
              <a:gd name="connsiteX15" fmla="*/ 2270255 w 3261236"/>
              <a:gd name="connsiteY15" fmla="*/ 1795767 h 5547694"/>
              <a:gd name="connsiteX16" fmla="*/ 2372697 w 3261236"/>
              <a:gd name="connsiteY16" fmla="*/ 1898209 h 5547694"/>
              <a:gd name="connsiteX17" fmla="*/ 2270255 w 3261236"/>
              <a:gd name="connsiteY17" fmla="*/ 2000650 h 5547694"/>
              <a:gd name="connsiteX18" fmla="*/ 2083975 w 3261236"/>
              <a:gd name="connsiteY18" fmla="*/ 2000650 h 5547694"/>
              <a:gd name="connsiteX19" fmla="*/ 2300774 w 3261236"/>
              <a:gd name="connsiteY19" fmla="*/ 4058650 h 5547694"/>
              <a:gd name="connsiteX20" fmla="*/ 2202836 w 3261236"/>
              <a:gd name="connsiteY20" fmla="*/ 4020718 h 5547694"/>
              <a:gd name="connsiteX21" fmla="*/ 2201075 w 3261236"/>
              <a:gd name="connsiteY21" fmla="*/ 4019903 h 5547694"/>
              <a:gd name="connsiteX22" fmla="*/ 2200732 w 3261236"/>
              <a:gd name="connsiteY22" fmla="*/ 4019903 h 5547694"/>
              <a:gd name="connsiteX23" fmla="*/ 2202836 w 3261236"/>
              <a:gd name="connsiteY23" fmla="*/ 4020718 h 5547694"/>
              <a:gd name="connsiteX24" fmla="*/ 2424405 w 3261236"/>
              <a:gd name="connsiteY24" fmla="*/ 4123250 h 5547694"/>
              <a:gd name="connsiteX25" fmla="*/ 3261236 w 3261236"/>
              <a:gd name="connsiteY25" fmla="*/ 5547694 h 5547694"/>
              <a:gd name="connsiteX26" fmla="*/ 0 w 3261236"/>
              <a:gd name="connsiteY26" fmla="*/ 5547694 h 5547694"/>
              <a:gd name="connsiteX27" fmla="*/ 1060161 w 3261236"/>
              <a:gd name="connsiteY27" fmla="*/ 4019903 h 5547694"/>
              <a:gd name="connsiteX28" fmla="*/ 960120 w 3261236"/>
              <a:gd name="connsiteY28" fmla="*/ 4058650 h 5547694"/>
              <a:gd name="connsiteX29" fmla="*/ 1169032 w 3261236"/>
              <a:gd name="connsiteY29" fmla="*/ 2000650 h 5547694"/>
              <a:gd name="connsiteX30" fmla="*/ 990638 w 3261236"/>
              <a:gd name="connsiteY30" fmla="*/ 2000650 h 5547694"/>
              <a:gd name="connsiteX31" fmla="*/ 888197 w 3261236"/>
              <a:gd name="connsiteY31" fmla="*/ 1898209 h 5547694"/>
              <a:gd name="connsiteX32" fmla="*/ 990638 w 3261236"/>
              <a:gd name="connsiteY32" fmla="*/ 1795767 h 5547694"/>
              <a:gd name="connsiteX33" fmla="*/ 1187806 w 3261236"/>
              <a:gd name="connsiteY33" fmla="*/ 1795767 h 5547694"/>
              <a:gd name="connsiteX34" fmla="*/ 1187806 w 3261236"/>
              <a:gd name="connsiteY34" fmla="*/ 1522305 h 5547694"/>
              <a:gd name="connsiteX35" fmla="*/ 1044731 w 3261236"/>
              <a:gd name="connsiteY35" fmla="*/ 1522305 h 5547694"/>
              <a:gd name="connsiteX36" fmla="*/ 942289 w 3261236"/>
              <a:gd name="connsiteY36" fmla="*/ 1419863 h 5547694"/>
              <a:gd name="connsiteX37" fmla="*/ 1044731 w 3261236"/>
              <a:gd name="connsiteY37" fmla="*/ 1317422 h 5547694"/>
              <a:gd name="connsiteX38" fmla="*/ 1277388 w 3261236"/>
              <a:gd name="connsiteY38" fmla="*/ 1317422 h 5547694"/>
              <a:gd name="connsiteX39" fmla="*/ 1277388 w 3261236"/>
              <a:gd name="connsiteY39" fmla="*/ 787898 h 5547694"/>
              <a:gd name="connsiteX40" fmla="*/ 1199722 w 3261236"/>
              <a:gd name="connsiteY40" fmla="*/ 787898 h 5547694"/>
              <a:gd name="connsiteX41" fmla="*/ 1097280 w 3261236"/>
              <a:gd name="connsiteY41" fmla="*/ 685457 h 5547694"/>
              <a:gd name="connsiteX42" fmla="*/ 1199722 w 3261236"/>
              <a:gd name="connsiteY42" fmla="*/ 583016 h 5547694"/>
              <a:gd name="connsiteX43" fmla="*/ 1268816 w 3261236"/>
              <a:gd name="connsiteY43" fmla="*/ 583016 h 5547694"/>
              <a:gd name="connsiteX44" fmla="*/ 1590285 w 3261236"/>
              <a:gd name="connsiteY44" fmla="*/ 222971 h 5547694"/>
              <a:gd name="connsiteX45" fmla="*/ 1588913 w 3261236"/>
              <a:gd name="connsiteY45" fmla="*/ 222971 h 5547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3261236" h="5547694">
                <a:moveTo>
                  <a:pt x="1588913" y="0"/>
                </a:moveTo>
                <a:lnTo>
                  <a:pt x="1680896" y="0"/>
                </a:lnTo>
                <a:lnTo>
                  <a:pt x="1680896" y="222971"/>
                </a:lnTo>
                <a:lnTo>
                  <a:pt x="1666666" y="222971"/>
                </a:lnTo>
                <a:lnTo>
                  <a:pt x="1991992" y="583016"/>
                </a:lnTo>
                <a:lnTo>
                  <a:pt x="2061172" y="583016"/>
                </a:lnTo>
                <a:cubicBezTo>
                  <a:pt x="2117751" y="583016"/>
                  <a:pt x="2163614" y="628879"/>
                  <a:pt x="2163614" y="685457"/>
                </a:cubicBezTo>
                <a:cubicBezTo>
                  <a:pt x="2163614" y="742036"/>
                  <a:pt x="2117751" y="787898"/>
                  <a:pt x="2061172" y="787898"/>
                </a:cubicBezTo>
                <a:lnTo>
                  <a:pt x="1983505" y="787898"/>
                </a:lnTo>
                <a:lnTo>
                  <a:pt x="1983505" y="1317422"/>
                </a:lnTo>
                <a:lnTo>
                  <a:pt x="2216163" y="1317422"/>
                </a:lnTo>
                <a:cubicBezTo>
                  <a:pt x="2272741" y="1317422"/>
                  <a:pt x="2318604" y="1363285"/>
                  <a:pt x="2318604" y="1419863"/>
                </a:cubicBezTo>
                <a:cubicBezTo>
                  <a:pt x="2318604" y="1476442"/>
                  <a:pt x="2272741" y="1522305"/>
                  <a:pt x="2216163" y="1522305"/>
                </a:cubicBezTo>
                <a:lnTo>
                  <a:pt x="2073088" y="1522305"/>
                </a:lnTo>
                <a:lnTo>
                  <a:pt x="2073088" y="1795767"/>
                </a:lnTo>
                <a:lnTo>
                  <a:pt x="2270255" y="1795767"/>
                </a:lnTo>
                <a:cubicBezTo>
                  <a:pt x="2326834" y="1795767"/>
                  <a:pt x="2372697" y="1841630"/>
                  <a:pt x="2372697" y="1898209"/>
                </a:cubicBezTo>
                <a:cubicBezTo>
                  <a:pt x="2372697" y="1954787"/>
                  <a:pt x="2326834" y="2000650"/>
                  <a:pt x="2270255" y="2000650"/>
                </a:cubicBezTo>
                <a:lnTo>
                  <a:pt x="2083975" y="2000650"/>
                </a:lnTo>
                <a:lnTo>
                  <a:pt x="2300774" y="4058650"/>
                </a:lnTo>
                <a:lnTo>
                  <a:pt x="2202836" y="4020718"/>
                </a:lnTo>
                <a:lnTo>
                  <a:pt x="2201075" y="4019903"/>
                </a:lnTo>
                <a:lnTo>
                  <a:pt x="2200732" y="4019903"/>
                </a:lnTo>
                <a:lnTo>
                  <a:pt x="2202836" y="4020718"/>
                </a:lnTo>
                <a:lnTo>
                  <a:pt x="2424405" y="4123250"/>
                </a:lnTo>
                <a:cubicBezTo>
                  <a:pt x="2923619" y="4401963"/>
                  <a:pt x="3261236" y="4935317"/>
                  <a:pt x="3261236" y="5547694"/>
                </a:cubicBezTo>
                <a:lnTo>
                  <a:pt x="0" y="5547694"/>
                </a:lnTo>
                <a:cubicBezTo>
                  <a:pt x="0" y="4847834"/>
                  <a:pt x="440969" y="4251189"/>
                  <a:pt x="1060161" y="4019903"/>
                </a:cubicBezTo>
                <a:cubicBezTo>
                  <a:pt x="1026814" y="4031904"/>
                  <a:pt x="993467" y="4044592"/>
                  <a:pt x="960120" y="4058650"/>
                </a:cubicBezTo>
                <a:lnTo>
                  <a:pt x="1169032" y="2000650"/>
                </a:lnTo>
                <a:lnTo>
                  <a:pt x="990638" y="2000650"/>
                </a:lnTo>
                <a:cubicBezTo>
                  <a:pt x="934060" y="2000650"/>
                  <a:pt x="888197" y="1954787"/>
                  <a:pt x="888197" y="1898209"/>
                </a:cubicBezTo>
                <a:cubicBezTo>
                  <a:pt x="888197" y="1841630"/>
                  <a:pt x="934060" y="1795767"/>
                  <a:pt x="990638" y="1795767"/>
                </a:cubicBezTo>
                <a:lnTo>
                  <a:pt x="1187806" y="1795767"/>
                </a:lnTo>
                <a:lnTo>
                  <a:pt x="1187806" y="1522305"/>
                </a:lnTo>
                <a:lnTo>
                  <a:pt x="1044731" y="1522305"/>
                </a:lnTo>
                <a:cubicBezTo>
                  <a:pt x="988152" y="1522305"/>
                  <a:pt x="942289" y="1476442"/>
                  <a:pt x="942289" y="1419863"/>
                </a:cubicBezTo>
                <a:cubicBezTo>
                  <a:pt x="942289" y="1363285"/>
                  <a:pt x="988152" y="1317422"/>
                  <a:pt x="1044731" y="1317422"/>
                </a:cubicBezTo>
                <a:lnTo>
                  <a:pt x="1277388" y="1317422"/>
                </a:lnTo>
                <a:lnTo>
                  <a:pt x="1277388" y="787898"/>
                </a:lnTo>
                <a:lnTo>
                  <a:pt x="1199722" y="787898"/>
                </a:lnTo>
                <a:cubicBezTo>
                  <a:pt x="1143143" y="787898"/>
                  <a:pt x="1097280" y="742036"/>
                  <a:pt x="1097280" y="685457"/>
                </a:cubicBezTo>
                <a:cubicBezTo>
                  <a:pt x="1097280" y="628879"/>
                  <a:pt x="1143143" y="583016"/>
                  <a:pt x="1199722" y="583016"/>
                </a:cubicBezTo>
                <a:lnTo>
                  <a:pt x="1268816" y="583016"/>
                </a:lnTo>
                <a:lnTo>
                  <a:pt x="1590285" y="222971"/>
                </a:lnTo>
                <a:lnTo>
                  <a:pt x="1588913" y="22297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nb-NO" dirty="0"/>
              <a:t>Klikk på ikonet for å legge til et bilde</a:t>
            </a:r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F906B8A9-36B0-45FD-8FAE-868DA1A2233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1895474"/>
            <a:ext cx="7686675" cy="4524375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755590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og tekst - Bå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95B12A9-5423-4316-A880-CE7D190A5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13F15246-F101-45B9-9C4D-FB500173B43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1" y="1895475"/>
            <a:ext cx="5880770" cy="4438650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24" name="Plassholder for bilde 23">
            <a:extLst>
              <a:ext uri="{FF2B5EF4-FFF2-40B4-BE49-F238E27FC236}">
                <a16:creationId xmlns:a16="http://schemas.microsoft.com/office/drawing/2014/main" id="{336D6B03-AC71-4D37-B44E-BBA1D60E04F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119648" y="2005877"/>
            <a:ext cx="4546768" cy="4850219"/>
          </a:xfrm>
          <a:custGeom>
            <a:avLst/>
            <a:gdLst>
              <a:gd name="connsiteX0" fmla="*/ 1854851 w 4546768"/>
              <a:gd name="connsiteY0" fmla="*/ 0 h 4850219"/>
              <a:gd name="connsiteX1" fmla="*/ 2139091 w 4546768"/>
              <a:gd name="connsiteY1" fmla="*/ 0 h 4850219"/>
              <a:gd name="connsiteX2" fmla="*/ 2139091 w 4546768"/>
              <a:gd name="connsiteY2" fmla="*/ 4980 h 4850219"/>
              <a:gd name="connsiteX3" fmla="*/ 4406605 w 4546768"/>
              <a:gd name="connsiteY3" fmla="*/ 3094620 h 4850219"/>
              <a:gd name="connsiteX4" fmla="*/ 2139091 w 4546768"/>
              <a:gd name="connsiteY4" fmla="*/ 3526494 h 4850219"/>
              <a:gd name="connsiteX5" fmla="*/ 2139091 w 4546768"/>
              <a:gd name="connsiteY5" fmla="*/ 4084301 h 4850219"/>
              <a:gd name="connsiteX6" fmla="*/ 2737097 w 4546768"/>
              <a:gd name="connsiteY6" fmla="*/ 4084301 h 4850219"/>
              <a:gd name="connsiteX7" fmla="*/ 4546768 w 4546768"/>
              <a:gd name="connsiteY7" fmla="*/ 3492698 h 4850219"/>
              <a:gd name="connsiteX8" fmla="*/ 3879036 w 4546768"/>
              <a:gd name="connsiteY8" fmla="*/ 4850219 h 4850219"/>
              <a:gd name="connsiteX9" fmla="*/ 214870 w 4546768"/>
              <a:gd name="connsiteY9" fmla="*/ 4850219 h 4850219"/>
              <a:gd name="connsiteX10" fmla="*/ 0 w 4546768"/>
              <a:gd name="connsiteY10" fmla="*/ 4084301 h 4850219"/>
              <a:gd name="connsiteX11" fmla="*/ 1854851 w 4546768"/>
              <a:gd name="connsiteY11" fmla="*/ 4084301 h 4850219"/>
              <a:gd name="connsiteX12" fmla="*/ 1854851 w 4546768"/>
              <a:gd name="connsiteY12" fmla="*/ 3600489 h 4850219"/>
              <a:gd name="connsiteX13" fmla="*/ 643542 w 4546768"/>
              <a:gd name="connsiteY13" fmla="*/ 3846664 h 4850219"/>
              <a:gd name="connsiteX14" fmla="*/ 1854851 w 4546768"/>
              <a:gd name="connsiteY14" fmla="*/ 775878 h 4850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546768" h="4850219">
                <a:moveTo>
                  <a:pt x="1854851" y="0"/>
                </a:moveTo>
                <a:lnTo>
                  <a:pt x="2139091" y="0"/>
                </a:lnTo>
                <a:lnTo>
                  <a:pt x="2139091" y="4980"/>
                </a:lnTo>
                <a:cubicBezTo>
                  <a:pt x="2296685" y="86802"/>
                  <a:pt x="4414431" y="1221982"/>
                  <a:pt x="4406605" y="3094620"/>
                </a:cubicBezTo>
                <a:lnTo>
                  <a:pt x="2139091" y="3526494"/>
                </a:lnTo>
                <a:lnTo>
                  <a:pt x="2139091" y="4084301"/>
                </a:lnTo>
                <a:lnTo>
                  <a:pt x="2737097" y="4084301"/>
                </a:lnTo>
                <a:lnTo>
                  <a:pt x="4546768" y="3492698"/>
                </a:lnTo>
                <a:lnTo>
                  <a:pt x="3879036" y="4850219"/>
                </a:lnTo>
                <a:lnTo>
                  <a:pt x="214870" y="4850219"/>
                </a:lnTo>
                <a:lnTo>
                  <a:pt x="0" y="4084301"/>
                </a:lnTo>
                <a:lnTo>
                  <a:pt x="1854851" y="4084301"/>
                </a:lnTo>
                <a:lnTo>
                  <a:pt x="1854851" y="3600489"/>
                </a:lnTo>
                <a:lnTo>
                  <a:pt x="643542" y="3846664"/>
                </a:lnTo>
                <a:lnTo>
                  <a:pt x="1854851" y="77587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nb-NO" dirty="0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22057820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og tekst - Sir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95B12A9-5423-4316-A880-CE7D190A5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086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5187F0BC-B11B-4F4E-8BC5-08D71E86CD6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1895475"/>
            <a:ext cx="6305550" cy="4381500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7" name="Plassholder for bilde 6">
            <a:extLst>
              <a:ext uri="{FF2B5EF4-FFF2-40B4-BE49-F238E27FC236}">
                <a16:creationId xmlns:a16="http://schemas.microsoft.com/office/drawing/2014/main" id="{8BF920A3-27E9-BE28-400C-0962A98C5A6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429500" y="1123950"/>
            <a:ext cx="4610100" cy="4610100"/>
          </a:xfrm>
          <a:custGeom>
            <a:avLst/>
            <a:gdLst>
              <a:gd name="connsiteX0" fmla="*/ 2305050 w 4610100"/>
              <a:gd name="connsiteY0" fmla="*/ 0 h 4610100"/>
              <a:gd name="connsiteX1" fmla="*/ 4610100 w 4610100"/>
              <a:gd name="connsiteY1" fmla="*/ 2305050 h 4610100"/>
              <a:gd name="connsiteX2" fmla="*/ 2305050 w 4610100"/>
              <a:gd name="connsiteY2" fmla="*/ 4610100 h 4610100"/>
              <a:gd name="connsiteX3" fmla="*/ 0 w 4610100"/>
              <a:gd name="connsiteY3" fmla="*/ 2305050 h 4610100"/>
              <a:gd name="connsiteX4" fmla="*/ 2305050 w 4610100"/>
              <a:gd name="connsiteY4" fmla="*/ 0 h 461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10100" h="4610100">
                <a:moveTo>
                  <a:pt x="2305050" y="0"/>
                </a:moveTo>
                <a:cubicBezTo>
                  <a:pt x="3578094" y="0"/>
                  <a:pt x="4610100" y="1032006"/>
                  <a:pt x="4610100" y="2305050"/>
                </a:cubicBezTo>
                <a:cubicBezTo>
                  <a:pt x="4610100" y="3578094"/>
                  <a:pt x="3578094" y="4610100"/>
                  <a:pt x="2305050" y="4610100"/>
                </a:cubicBezTo>
                <a:cubicBezTo>
                  <a:pt x="1032006" y="4610100"/>
                  <a:pt x="0" y="3578094"/>
                  <a:pt x="0" y="2305050"/>
                </a:cubicBezTo>
                <a:cubicBezTo>
                  <a:pt x="0" y="1032006"/>
                  <a:pt x="1032006" y="0"/>
                  <a:pt x="230505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nb-NO" dirty="0"/>
              <a:t>Klikk på ikonet for å legge til et bilde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07042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med kommunevåp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5DE7BF5C-BD40-D308-2D0A-A761821B5A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12042" cy="1064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5063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bakgrunn med tekstfigur - Firk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>
            <a:extLst>
              <a:ext uri="{FF2B5EF4-FFF2-40B4-BE49-F238E27FC236}">
                <a16:creationId xmlns:a16="http://schemas.microsoft.com/office/drawing/2014/main" id="{4B75600B-2508-49EA-8893-5CBED5089A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nb-NO" dirty="0"/>
              <a:t>Klikk på ikonet for å legge til et bilde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FBC87722-0164-48F2-BBA7-B1C6579470E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1578" y="2133600"/>
            <a:ext cx="4724400" cy="4724400"/>
          </a:xfrm>
          <a:custGeom>
            <a:avLst/>
            <a:gdLst>
              <a:gd name="connsiteX0" fmla="*/ 0 w 4724400"/>
              <a:gd name="connsiteY0" fmla="*/ 0 h 4724400"/>
              <a:gd name="connsiteX1" fmla="*/ 4724400 w 4724400"/>
              <a:gd name="connsiteY1" fmla="*/ 0 h 4724400"/>
              <a:gd name="connsiteX2" fmla="*/ 4724400 w 4724400"/>
              <a:gd name="connsiteY2" fmla="*/ 4724400 h 4724400"/>
              <a:gd name="connsiteX3" fmla="*/ 0 w 4724400"/>
              <a:gd name="connsiteY3" fmla="*/ 4724400 h 472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24400" h="4724400">
                <a:moveTo>
                  <a:pt x="0" y="0"/>
                </a:moveTo>
                <a:lnTo>
                  <a:pt x="4724400" y="0"/>
                </a:lnTo>
                <a:lnTo>
                  <a:pt x="4724400" y="4724400"/>
                </a:lnTo>
                <a:lnTo>
                  <a:pt x="0" y="472440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ctr">
            <a:noAutofit/>
          </a:bodyPr>
          <a:lstStyle>
            <a:lvl2pPr marL="457200" indent="0" algn="l">
              <a:buNone/>
              <a:defRPr/>
            </a:lvl2pPr>
          </a:lstStyle>
          <a:p>
            <a:pPr lvl="0"/>
            <a:r>
              <a:rPr lang="nb-NO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2463958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bakgrunn med tekstfigur - sir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>
            <a:extLst>
              <a:ext uri="{FF2B5EF4-FFF2-40B4-BE49-F238E27FC236}">
                <a16:creationId xmlns:a16="http://schemas.microsoft.com/office/drawing/2014/main" id="{4B75600B-2508-49EA-8893-5CBED5089A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nb-NO" dirty="0"/>
              <a:t>Klikk på ikonet for å legge til et bilde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EBEE2400-F094-492F-9786-871249329D2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64440" y="593556"/>
            <a:ext cx="5670886" cy="5670886"/>
          </a:xfrm>
          <a:custGeom>
            <a:avLst/>
            <a:gdLst>
              <a:gd name="connsiteX0" fmla="*/ 2835443 w 5670886"/>
              <a:gd name="connsiteY0" fmla="*/ 0 h 5670886"/>
              <a:gd name="connsiteX1" fmla="*/ 5670886 w 5670886"/>
              <a:gd name="connsiteY1" fmla="*/ 2835443 h 5670886"/>
              <a:gd name="connsiteX2" fmla="*/ 2835443 w 5670886"/>
              <a:gd name="connsiteY2" fmla="*/ 5670886 h 5670886"/>
              <a:gd name="connsiteX3" fmla="*/ 0 w 5670886"/>
              <a:gd name="connsiteY3" fmla="*/ 2835443 h 5670886"/>
              <a:gd name="connsiteX4" fmla="*/ 2835443 w 5670886"/>
              <a:gd name="connsiteY4" fmla="*/ 0 h 5670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70886" h="5670886">
                <a:moveTo>
                  <a:pt x="2835443" y="0"/>
                </a:moveTo>
                <a:cubicBezTo>
                  <a:pt x="4401415" y="0"/>
                  <a:pt x="5670886" y="1269471"/>
                  <a:pt x="5670886" y="2835443"/>
                </a:cubicBezTo>
                <a:cubicBezTo>
                  <a:pt x="5670886" y="4401415"/>
                  <a:pt x="4401415" y="5670886"/>
                  <a:pt x="2835443" y="5670886"/>
                </a:cubicBezTo>
                <a:cubicBezTo>
                  <a:pt x="1269471" y="5670886"/>
                  <a:pt x="0" y="4401415"/>
                  <a:pt x="0" y="2835443"/>
                </a:cubicBezTo>
                <a:cubicBezTo>
                  <a:pt x="0" y="1269471"/>
                  <a:pt x="1269471" y="0"/>
                  <a:pt x="2835443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nb-NO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866919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3CEEE5E-D49E-42D0-A340-E44765B3F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08996EB-1472-451A-B29C-961788864F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1A03829-79CA-4844-BFB4-489F0B33E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E0BA4-4A78-46C7-B81B-66979E72F9CE}" type="datetimeFigureOut">
              <a:rPr lang="nb-NO" smtClean="0"/>
              <a:t>24.01.2024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FBEB0A9-0875-428F-A01B-DBED426E4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3D2AE30-185E-4F3C-978F-F96219114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CB84D-022B-48C0-9456-2E2319D99E37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61749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4FE9499-FDAD-4E3D-9BAC-0C38C574A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4E6C901-FF09-4A94-8056-D0513841F0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A05D57D5-9BF9-41E3-BC6C-5A27061FB3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BE37F570-FD00-4C3D-B68A-DDCA3A4E7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E0BA4-4A78-46C7-B81B-66979E72F9CE}" type="datetimeFigureOut">
              <a:rPr lang="nb-NO" smtClean="0"/>
              <a:t>24.01.2024</a:t>
            </a:fld>
            <a:endParaRPr lang="nb-NO" dirty="0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24FA0A80-1D5A-43C1-B701-B639255C6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2A2EC86E-0497-46F5-8DD7-311BCFAD1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CB84D-022B-48C0-9456-2E2319D99E37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55553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5AF9199-B03A-4B22-81B0-B98A858C7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E40C6FE-7B12-4AC9-9CCD-F7F48D4D61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F1B6997-943B-45FA-9133-6B5F617C95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98AF70E7-27F4-40DD-93F3-25C914651A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FF240EB3-6D11-4AD9-B77B-EA1894E352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99BF66AA-C82D-4243-8D34-81893AB8F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E0BA4-4A78-46C7-B81B-66979E72F9CE}" type="datetimeFigureOut">
              <a:rPr lang="nb-NO" smtClean="0"/>
              <a:t>24.01.2024</a:t>
            </a:fld>
            <a:endParaRPr lang="nb-NO" dirty="0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D6716CFB-4C8F-4798-A36E-0B878D3B6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EF2A7F56-FD93-4D20-9571-DC53116AC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CB84D-022B-48C0-9456-2E2319D99E37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34867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158E016-D226-4566-ADC2-D203AD7B9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D47D0C87-60B9-4985-B9D6-42B5D6795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E0BA4-4A78-46C7-B81B-66979E72F9CE}" type="datetimeFigureOut">
              <a:rPr lang="nb-NO" smtClean="0"/>
              <a:t>24.01.2024</a:t>
            </a:fld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A1C4E930-A2F7-46A3-B514-BB99FBFBE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C7C5386D-1B32-4B9E-907B-8E494EA71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CB84D-022B-48C0-9456-2E2319D99E37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40289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B072D457-0073-4B16-AB63-020D70769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E0BA4-4A78-46C7-B81B-66979E72F9CE}" type="datetimeFigureOut">
              <a:rPr lang="nb-NO" smtClean="0"/>
              <a:t>24.01.2024</a:t>
            </a:fld>
            <a:endParaRPr lang="nb-NO" dirty="0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C9ED7F8F-79C0-4A44-968F-51D38ACA8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D7D2722E-F4C9-4FBF-BB55-355B93F72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CB84D-022B-48C0-9456-2E2319D99E37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72021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BC70A3B-209B-4B48-91A7-A7FEE858E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2532831-C92C-426A-9CA0-B1B3C2B65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701EB4CA-951C-4F76-896D-ED17D5B0E7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F7E1E6F2-876B-4481-9EB4-EB60396E5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E0BA4-4A78-46C7-B81B-66979E72F9CE}" type="datetimeFigureOut">
              <a:rPr lang="nb-NO" smtClean="0"/>
              <a:t>24.01.2024</a:t>
            </a:fld>
            <a:endParaRPr lang="nb-NO" dirty="0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3062EA86-0475-4A0A-A867-A989B82AD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10FBABF7-2577-48EF-A169-5BEB7F655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CB84D-022B-48C0-9456-2E2319D99E37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68236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2F12780-9B4F-4AA5-8485-DF356AE1A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74578479-86BD-4D3F-A338-513F7D3E8D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0F37A9B7-712C-4776-9341-FE19FE5EA3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C1B68CAC-AC47-45E1-A76E-CA215D37C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E0BA4-4A78-46C7-B81B-66979E72F9CE}" type="datetimeFigureOut">
              <a:rPr lang="nb-NO" smtClean="0"/>
              <a:t>24.01.2024</a:t>
            </a:fld>
            <a:endParaRPr lang="nb-NO" dirty="0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3402292F-48D6-4C67-BA6F-EAA645EBA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EDE4541A-46F7-40EB-B725-E968A9B53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CB84D-022B-48C0-9456-2E2319D99E37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45209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EE4CB582-CFC8-4543-ABC4-F5B97D012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3FD5BB8-2FBB-45CF-8533-E44A436EFC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4982F26-309D-479D-BDF2-3EA2BBF4CA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CE0BA4-4A78-46C7-B81B-66979E72F9CE}" type="datetimeFigureOut">
              <a:rPr lang="nb-NO" smtClean="0"/>
              <a:t>24.01.2024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06F98EB-15E1-48C5-8D42-E7D7FDC2F8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C0D9373-F6CE-4B9D-8F52-CA5679153A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9CB84D-022B-48C0-9456-2E2319D99E37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76299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  <p:sldLayoutId id="2147483863" r:id="rId12"/>
    <p:sldLayoutId id="2147483864" r:id="rId13"/>
    <p:sldLayoutId id="2147483865" r:id="rId14"/>
    <p:sldLayoutId id="2147483649" r:id="rId15"/>
    <p:sldLayoutId id="2147483660" r:id="rId16"/>
    <p:sldLayoutId id="2147483662" r:id="rId17"/>
    <p:sldLayoutId id="2147483663" r:id="rId18"/>
    <p:sldLayoutId id="2147483667" r:id="rId19"/>
    <p:sldLayoutId id="2147483668" r:id="rId20"/>
    <p:sldLayoutId id="2147483669" r:id="rId21"/>
    <p:sldLayoutId id="2147483654" r:id="rId22"/>
    <p:sldLayoutId id="2147483664" r:id="rId23"/>
    <p:sldLayoutId id="2147483670" r:id="rId24"/>
    <p:sldLayoutId id="2147483671" r:id="rId25"/>
    <p:sldLayoutId id="2147483673" r:id="rId26"/>
    <p:sldLayoutId id="2147483674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Lene.solheim@alesund.kommune.no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0BA4CD8-FC17-4690-8A43-4D29C9FC6E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3425" y="1124607"/>
            <a:ext cx="7572375" cy="3518254"/>
          </a:xfrm>
        </p:spPr>
        <p:txBody>
          <a:bodyPr>
            <a:normAutofit fontScale="90000"/>
          </a:bodyPr>
          <a:lstStyle/>
          <a:p>
            <a:r>
              <a:rPr lang="en-US" dirty="0"/>
              <a:t>Faglig samarbeidsutval for barn og unge  </a:t>
            </a:r>
            <a:br>
              <a:rPr lang="en-US" dirty="0"/>
            </a:br>
            <a:br>
              <a:rPr lang="en-US" dirty="0"/>
            </a:br>
            <a:r>
              <a:rPr lang="nb-NO" dirty="0"/>
              <a:t>Prioriteringer og resultat </a:t>
            </a:r>
          </a:p>
        </p:txBody>
      </p:sp>
    </p:spTree>
    <p:extLst>
      <p:ext uri="{BB962C8B-B14F-4D97-AF65-F5344CB8AC3E}">
        <p14:creationId xmlns:p14="http://schemas.microsoft.com/office/powerpoint/2010/main" val="30538989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A4F952C-324F-4514-9D08-C0FE408B4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Utfordringsbilde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657CBFF-1880-410B-9946-FE0757D7F1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  <a:p>
            <a:r>
              <a:rPr lang="nb-NO" dirty="0"/>
              <a:t>Ressurssituasjon</a:t>
            </a:r>
          </a:p>
          <a:p>
            <a:r>
              <a:rPr lang="nb-NO" dirty="0"/>
              <a:t>Implementering</a:t>
            </a:r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63200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961228A-62CC-4800-B89F-086FA88A6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Dialog og spørsmål</a:t>
            </a:r>
          </a:p>
        </p:txBody>
      </p:sp>
    </p:spTree>
    <p:extLst>
      <p:ext uri="{BB962C8B-B14F-4D97-AF65-F5344CB8AC3E}">
        <p14:creationId xmlns:p14="http://schemas.microsoft.com/office/powerpoint/2010/main" val="14165649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>
            <a:extLst>
              <a:ext uri="{FF2B5EF4-FFF2-40B4-BE49-F238E27FC236}">
                <a16:creationId xmlns:a16="http://schemas.microsoft.com/office/drawing/2014/main" id="{A5AE1831-260D-4731-8A01-2C8DEA6779CB}"/>
              </a:ext>
            </a:extLst>
          </p:cNvPr>
          <p:cNvSpPr txBox="1"/>
          <p:nvPr/>
        </p:nvSpPr>
        <p:spPr>
          <a:xfrm>
            <a:off x="1838325" y="1857375"/>
            <a:ext cx="822007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Takk for meg!</a:t>
            </a:r>
          </a:p>
          <a:p>
            <a:endParaRPr lang="nb-NO" dirty="0"/>
          </a:p>
          <a:p>
            <a:r>
              <a:rPr lang="nb-NO" dirty="0"/>
              <a:t>Kontaktinformasjon:</a:t>
            </a:r>
          </a:p>
          <a:p>
            <a:endParaRPr lang="nb-NO" dirty="0"/>
          </a:p>
          <a:p>
            <a:r>
              <a:rPr lang="nb-NO" dirty="0">
                <a:hlinkClick r:id="rId2"/>
              </a:rPr>
              <a:t>Lene.solheim@alesund.kommune.no</a:t>
            </a:r>
            <a:endParaRPr lang="nb-NO" dirty="0"/>
          </a:p>
          <a:p>
            <a:endParaRPr lang="nb-NO" dirty="0"/>
          </a:p>
          <a:p>
            <a:r>
              <a:rPr lang="nb-NO" dirty="0"/>
              <a:t>Tlf: 91 91 19 66</a:t>
            </a:r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20804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ilde 1">
            <a:extLst>
              <a:ext uri="{FF2B5EF4-FFF2-40B4-BE49-F238E27FC236}">
                <a16:creationId xmlns:a16="http://schemas.microsoft.com/office/drawing/2014/main" id="{38132A47-1142-486C-8065-B3066379B73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96907276-8277-4717-A023-52FA7E6FA6D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6000" y="1560094"/>
            <a:ext cx="6095999" cy="3737811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endParaRPr lang="nb-NO" dirty="0"/>
          </a:p>
          <a:p>
            <a:r>
              <a:rPr lang="nb-NO" dirty="0"/>
              <a:t>Faglig samarbeidsutvalg for barn og unge</a:t>
            </a:r>
          </a:p>
          <a:p>
            <a:r>
              <a:rPr lang="nb-NO" dirty="0"/>
              <a:t>Leider: Jenny Lyngstad</a:t>
            </a:r>
          </a:p>
          <a:p>
            <a:r>
              <a:rPr lang="nb-NO" dirty="0"/>
              <a:t>Nestleder: Lene Solheim</a:t>
            </a:r>
          </a:p>
          <a:p>
            <a:r>
              <a:rPr lang="nb-NO" dirty="0"/>
              <a:t>Sekretær: Hilde Flo 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3EA9DDAC-7174-441D-8DD3-14D127E1A2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785" y="105104"/>
            <a:ext cx="5387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1082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43CF2C5-65ED-4F6D-B460-3A203A9B6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Mål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E7FA88E5-FB21-44B7-A968-51973FE3344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/>
              <a:t>Skape heilhetlige, likeverdige og gode helsetjenester for alle barn og unge i Møre og Romsdal.</a:t>
            </a:r>
          </a:p>
        </p:txBody>
      </p:sp>
      <p:pic>
        <p:nvPicPr>
          <p:cNvPr id="6" name="Plassholder for bilde 5">
            <a:extLst>
              <a:ext uri="{FF2B5EF4-FFF2-40B4-BE49-F238E27FC236}">
                <a16:creationId xmlns:a16="http://schemas.microsoft.com/office/drawing/2014/main" id="{3CACD357-E2BF-474E-A3B9-B17B9540D966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47" b="2484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048165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F41AF15-5891-43CE-B6F5-D4AF0D4EF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Prioriteringer i hht plan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457A39A-1AA1-48E2-A216-876952E84A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1914524"/>
            <a:ext cx="10515600" cy="3495675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nb-NO" dirty="0"/>
              <a:t>Tydelig rolleavklaring og ansvarsfordeling av tjenester ifht barn og unge og deres familier med psykiske vansker/lidelser/rus.</a:t>
            </a:r>
          </a:p>
          <a:p>
            <a:pPr lvl="0"/>
            <a:endParaRPr lang="nb-NO" dirty="0"/>
          </a:p>
          <a:p>
            <a:pPr lvl="0"/>
            <a:r>
              <a:rPr lang="nb-NO" dirty="0"/>
              <a:t>Forutsigbare og koordinerte tjenester for barn og unge og deres familier med sammensatte hjelpebehov. </a:t>
            </a:r>
          </a:p>
          <a:p>
            <a:pPr lvl="0"/>
            <a:endParaRPr lang="nb-NO" dirty="0"/>
          </a:p>
          <a:p>
            <a:pPr lvl="0"/>
            <a:r>
              <a:rPr lang="nb-NO" dirty="0"/>
              <a:t>Skape samarbeidsarena for kommunale tjenester og spesialisthelsetjenesten for gjensidig informasjon og implementering av felles oppdrag (årskonferanse). Implementering av nasjonale pakkeforløp/veiledere i kommune og foretak.</a:t>
            </a:r>
          </a:p>
          <a:p>
            <a:endParaRPr lang="nb-NO" dirty="0"/>
          </a:p>
        </p:txBody>
      </p:sp>
      <p:pic>
        <p:nvPicPr>
          <p:cNvPr id="6" name="Plassholder for bilde 5">
            <a:extLst>
              <a:ext uri="{FF2B5EF4-FFF2-40B4-BE49-F238E27FC236}">
                <a16:creationId xmlns:a16="http://schemas.microsoft.com/office/drawing/2014/main" id="{C6C04FA9-57F0-4057-88F7-B753A869E511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51" b="40551"/>
          <a:stretch>
            <a:fillRect/>
          </a:stretch>
        </p:blipFill>
        <p:spPr>
          <a:xfrm>
            <a:off x="7248525" y="5493904"/>
            <a:ext cx="4943475" cy="1392671"/>
          </a:xfrm>
        </p:spPr>
      </p:pic>
    </p:spTree>
    <p:extLst>
      <p:ext uri="{BB962C8B-B14F-4D97-AF65-F5344CB8AC3E}">
        <p14:creationId xmlns:p14="http://schemas.microsoft.com/office/powerpoint/2010/main" val="23081093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2397428-4D43-44CD-9EA9-701A408B7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nb-NO" dirty="0"/>
            </a:br>
            <a:r>
              <a:rPr lang="nb-NO" dirty="0"/>
              <a:t>Tre viktigste saker behandlet i utvalget i 2023</a:t>
            </a:r>
            <a:br>
              <a:rPr lang="nb-NO" dirty="0"/>
            </a:b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3DF2D2D5-3A72-45C7-9A4E-2E0DA2FA756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20000"/>
          </a:bodyPr>
          <a:lstStyle/>
          <a:p>
            <a:pPr marL="0" indent="0" fontAlgn="ctr">
              <a:buNone/>
            </a:pPr>
            <a:endParaRPr lang="nb-NO" dirty="0"/>
          </a:p>
          <a:p>
            <a:pPr fontAlgn="ctr"/>
            <a:r>
              <a:rPr lang="nb-NO" dirty="0"/>
              <a:t>Arbeide for tydelig rolleavklaring og ansvarsfordeling av tjenester ifht barn og unge og deres familier med psykiske vansker/lidelser/rus. </a:t>
            </a:r>
          </a:p>
          <a:p>
            <a:pPr marL="0" indent="0" fontAlgn="ctr">
              <a:buNone/>
            </a:pPr>
            <a:r>
              <a:rPr lang="nb-NO" dirty="0"/>
              <a:t> </a:t>
            </a:r>
          </a:p>
          <a:p>
            <a:pPr lvl="0" fontAlgn="base"/>
            <a:r>
              <a:rPr lang="nn-NO" dirty="0"/>
              <a:t>Palliativ plan for barn og unge  </a:t>
            </a:r>
            <a:endParaRPr lang="nb-NO" dirty="0"/>
          </a:p>
          <a:p>
            <a:pPr marL="0" indent="0" fontAlgn="base">
              <a:buNone/>
            </a:pPr>
            <a:endParaRPr lang="nb-NO" dirty="0"/>
          </a:p>
          <a:p>
            <a:pPr lvl="0" fontAlgn="ctr"/>
            <a:r>
              <a:rPr lang="nb-NO" dirty="0"/>
              <a:t>Årlig</a:t>
            </a:r>
            <a:r>
              <a:rPr lang="nn-NO" dirty="0"/>
              <a:t> årskonferanse i regi av utvalet. </a:t>
            </a: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235728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D6BD86B-574F-42F0-9998-D8FA2B54B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Rolleavklaring og ansvarsfordeling </a:t>
            </a:r>
            <a:br>
              <a:rPr lang="nb-NO" dirty="0"/>
            </a:br>
            <a:r>
              <a:rPr lang="nb-NO" dirty="0"/>
              <a:t> - Barn og unges helsetjenester</a:t>
            </a:r>
          </a:p>
        </p:txBody>
      </p:sp>
      <p:pic>
        <p:nvPicPr>
          <p:cNvPr id="4" name="Plassholder for innhold 3">
            <a:extLst>
              <a:ext uri="{FF2B5EF4-FFF2-40B4-BE49-F238E27FC236}">
                <a16:creationId xmlns:a16="http://schemas.microsoft.com/office/drawing/2014/main" id="{FE275AC2-D5F0-4E67-A605-851867A429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91175" y="2636952"/>
            <a:ext cx="5462625" cy="2361708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F622D847-3A16-43D6-AC94-0CB8427FC708}"/>
              </a:ext>
            </a:extLst>
          </p:cNvPr>
          <p:cNvSpPr/>
          <p:nvPr/>
        </p:nvSpPr>
        <p:spPr>
          <a:xfrm>
            <a:off x="462454" y="1859339"/>
            <a:ext cx="5097517" cy="313932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nb-NO" b="1" dirty="0"/>
              <a:t>7 samhandlingsforløp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Angst og bekymring hos barn og ungdom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Autismespekterforstyrring hos barn og ungdom,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Bekymring for barn 0-3 år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 Kroppsleg uro og merksemdsvanskar hos barn og ungdom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Spisevanskar og spiseforstyrringar hos barn og ungdomm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Triste følelsar og depresjonsplager hos barn og ungdom,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Vald, overgrep og omsorgssvikt</a:t>
            </a:r>
          </a:p>
        </p:txBody>
      </p:sp>
    </p:spTree>
    <p:extLst>
      <p:ext uri="{BB962C8B-B14F-4D97-AF65-F5344CB8AC3E}">
        <p14:creationId xmlns:p14="http://schemas.microsoft.com/office/powerpoint/2010/main" val="14711371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7AF94E5-E091-46E5-A199-7D7A89E2B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fontAlgn="base"/>
            <a:br>
              <a:rPr lang="nn-NO" b="1" dirty="0"/>
            </a:br>
            <a:r>
              <a:rPr lang="nn-NO" dirty="0"/>
              <a:t>  </a:t>
            </a:r>
            <a:br>
              <a:rPr lang="nb-NO" dirty="0"/>
            </a:br>
            <a:br>
              <a:rPr lang="nb-NO" dirty="0"/>
            </a:b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35DBFB3-8867-4B7A-B2DC-D7643E4FAC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n-NO" dirty="0"/>
          </a:p>
          <a:p>
            <a:endParaRPr lang="nn-NO" dirty="0"/>
          </a:p>
          <a:p>
            <a:endParaRPr lang="nn-NO" dirty="0"/>
          </a:p>
          <a:p>
            <a:endParaRPr lang="nn-NO" dirty="0"/>
          </a:p>
          <a:p>
            <a:r>
              <a:rPr lang="nb-NO" dirty="0"/>
              <a:t>Faglig</a:t>
            </a:r>
            <a:r>
              <a:rPr lang="nn-NO" dirty="0"/>
              <a:t> utval bidrar til å dele informasjon om arbeidet i palliativt team for barn og unge, organisert ved Barne og ungdomsavd. Ålesund sjukehus. </a:t>
            </a:r>
          </a:p>
          <a:p>
            <a:endParaRPr lang="nn-NO" dirty="0"/>
          </a:p>
          <a:p>
            <a:endParaRPr lang="nn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B381351A-D5DB-4CBA-87B0-8728348CF2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4220" y="1226973"/>
            <a:ext cx="5644055" cy="1973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4365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870AF9A-8643-4E62-A107-C6C2CF1B1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Årskonferanse</a:t>
            </a:r>
            <a:r>
              <a:rPr lang="nb-NO" dirty="0"/>
              <a:t>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D031072-5004-48BE-A2C9-C3E558DC68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  <a:p>
            <a:r>
              <a:rPr lang="nb-NO" dirty="0"/>
              <a:t>Samarbeidsarena for kommunale tjenester og spesialisthelsetjenesten for gjensidig informasjon og implementering av felles oppdrag </a:t>
            </a:r>
          </a:p>
          <a:p>
            <a:endParaRPr lang="nb-NO" dirty="0"/>
          </a:p>
          <a:p>
            <a:r>
              <a:rPr lang="nb-NO" dirty="0"/>
              <a:t>Implementering av nasjonale pakkeforløp/veiledere i kommune og foretak.</a:t>
            </a:r>
          </a:p>
          <a:p>
            <a:endParaRPr lang="nb-NO" dirty="0"/>
          </a:p>
          <a:p>
            <a:r>
              <a:rPr lang="nb-NO" dirty="0"/>
              <a:t>Kompetansedeling, kunnskapsutvikling, nettverksbygging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783134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CD3B60E-924F-4D45-A005-E46B93ADA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Kva er fokus i 2024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AB95527-4073-4919-AEDE-59F03D3950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b-NO" b="1" dirty="0"/>
              <a:t>Pågående arbeid med samhandling og overganger for barn med komplekse utfordringer. Koordinering og samhandling</a:t>
            </a:r>
          </a:p>
          <a:p>
            <a:r>
              <a:rPr lang="nb-NO" b="1" dirty="0"/>
              <a:t>Digitalt samarbeid rundt barn og unges helhetlige behov</a:t>
            </a:r>
          </a:p>
          <a:p>
            <a:r>
              <a:rPr lang="nb-NO" dirty="0"/>
              <a:t> Gode overganger fra barn til voksen</a:t>
            </a:r>
          </a:p>
          <a:p>
            <a:r>
              <a:rPr lang="nb-NO" dirty="0"/>
              <a:t> Bedre avklaring ifht tilbud for barn og ungdom med såkalt «uavklarte tilstander»</a:t>
            </a:r>
          </a:p>
          <a:p>
            <a:r>
              <a:rPr lang="nb-NO" dirty="0"/>
              <a:t> </a:t>
            </a:r>
            <a:r>
              <a:rPr lang="nb-NO" b="1" dirty="0"/>
              <a:t>Årskonferanse (årlig)</a:t>
            </a:r>
          </a:p>
          <a:p>
            <a:r>
              <a:rPr lang="nb-NO" b="1" dirty="0"/>
              <a:t> </a:t>
            </a:r>
            <a:r>
              <a:rPr lang="nb-NO" dirty="0"/>
              <a:t>Forutsigbare og koordinerte tjenester for barn og unge med sammensatte hjelpebehov</a:t>
            </a:r>
          </a:p>
          <a:p>
            <a:r>
              <a:rPr lang="nb-NO" dirty="0"/>
              <a:t> Tydelig rolleavklaring og ansvarsfordeling av tjenester ifht barn og unge med psykiske vansker/lidelser/rus (Barn og unges helsetjeneste)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377951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84c8c59-755d-4516-b8d2-1621b38262b4" xsi:nil="true"/>
    <lcf76f155ced4ddcb4097134ff3c332f xmlns="b6f72958-99cb-4dff-b42c-9e0d3db9f2d1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22133308315864F9F0622228290A0F6" ma:contentTypeVersion="12" ma:contentTypeDescription="Opprett et nytt dokument." ma:contentTypeScope="" ma:versionID="ae384851846ad8b28e8224be66075c76">
  <xsd:schema xmlns:xsd="http://www.w3.org/2001/XMLSchema" xmlns:xs="http://www.w3.org/2001/XMLSchema" xmlns:p="http://schemas.microsoft.com/office/2006/metadata/properties" xmlns:ns2="b6f72958-99cb-4dff-b42c-9e0d3db9f2d1" xmlns:ns3="115c7367-d9cc-4474-9ad6-3173d33ac9b7" xmlns:ns4="484c8c59-755d-4516-b8d2-1621b38262b4" targetNamespace="http://schemas.microsoft.com/office/2006/metadata/properties" ma:root="true" ma:fieldsID="5f53de57a2191704d05fdf200768c15b" ns2:_="" ns3:_="" ns4:_="">
    <xsd:import namespace="b6f72958-99cb-4dff-b42c-9e0d3db9f2d1"/>
    <xsd:import namespace="115c7367-d9cc-4474-9ad6-3173d33ac9b7"/>
    <xsd:import namespace="484c8c59-755d-4516-b8d2-1621b38262b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CR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f72958-99cb-4dff-b42c-9e0d3db9f2d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8" nillable="true" ma:taxonomy="true" ma:internalName="lcf76f155ced4ddcb4097134ff3c332f" ma:taxonomyFieldName="MediaServiceImageTags" ma:displayName="Bildemerkelapper" ma:readOnly="false" ma:fieldId="{5cf76f15-5ced-4ddc-b409-7134ff3c332f}" ma:taxonomyMulti="true" ma:sspId="8bb71c77-d748-436e-ba93-7bbadd5ce8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5c7367-d9cc-4474-9ad6-3173d33ac9b7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4c8c59-755d-4516-b8d2-1621b38262b4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841a005b-4e2c-42b6-a486-ec953780f961}" ma:internalName="TaxCatchAll" ma:showField="CatchAllData" ma:web="115c7367-d9cc-4474-9ad6-3173d33ac9b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1F2E3AE-BA12-4D85-A0F2-E7C70F15C602}">
  <ds:schemaRefs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484c8c59-755d-4516-b8d2-1621b38262b4"/>
    <ds:schemaRef ds:uri="http://purl.org/dc/elements/1.1/"/>
    <ds:schemaRef ds:uri="115c7367-d9cc-4474-9ad6-3173d33ac9b7"/>
    <ds:schemaRef ds:uri="b6f72958-99cb-4dff-b42c-9e0d3db9f2d1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31F200F-D441-4F9F-B722-BD31E52E385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6f72958-99cb-4dff-b42c-9e0d3db9f2d1"/>
    <ds:schemaRef ds:uri="115c7367-d9cc-4474-9ad6-3173d33ac9b7"/>
    <ds:schemaRef ds:uri="484c8c59-755d-4516-b8d2-1621b38262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521208E-3547-4920-A3E7-40EE9D64D9D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831</TotalTime>
  <Words>405</Words>
  <Application>Microsoft Office PowerPoint</Application>
  <PresentationFormat>Widescreen</PresentationFormat>
  <Paragraphs>63</Paragraphs>
  <Slides>12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12</vt:i4>
      </vt:variant>
    </vt:vector>
  </HeadingPairs>
  <TitlesOfParts>
    <vt:vector size="16" baseType="lpstr">
      <vt:lpstr>Calibri Light</vt:lpstr>
      <vt:lpstr>Calibri</vt:lpstr>
      <vt:lpstr>Arial</vt:lpstr>
      <vt:lpstr>Office-tema</vt:lpstr>
      <vt:lpstr>Faglig samarbeidsutval for barn og unge    Prioriteringer og resultat </vt:lpstr>
      <vt:lpstr>PowerPoint-presentasjon</vt:lpstr>
      <vt:lpstr>Mål</vt:lpstr>
      <vt:lpstr>Prioriteringer i hht plan</vt:lpstr>
      <vt:lpstr> Tre viktigste saker behandlet i utvalget i 2023 </vt:lpstr>
      <vt:lpstr>Rolleavklaring og ansvarsfordeling   - Barn og unges helsetjenester</vt:lpstr>
      <vt:lpstr>     </vt:lpstr>
      <vt:lpstr>Årskonferanse </vt:lpstr>
      <vt:lpstr>Kva er fokus i 2024</vt:lpstr>
      <vt:lpstr>Utfordringsbilde</vt:lpstr>
      <vt:lpstr>Dialog og spørsmål</vt:lpstr>
      <vt:lpstr>PowerPoint-presentasjon</vt:lpstr>
    </vt:vector>
  </TitlesOfParts>
  <Company>eKommune Sunnmore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Fagleg samarbeidsutval for barn og unge</dc:title>
  <dc:creator>Lene Solheim</dc:creator>
  <cp:lastModifiedBy>Lene Solheim</cp:lastModifiedBy>
  <cp:revision>25</cp:revision>
  <cp:lastPrinted>2024-01-23T22:06:47Z</cp:lastPrinted>
  <dcterms:created xsi:type="dcterms:W3CDTF">2024-01-22T08:57:24Z</dcterms:created>
  <dcterms:modified xsi:type="dcterms:W3CDTF">2024-01-24T18:43:46Z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7646c9a-b481-4837-bcc6-911048a5d0ed_Enabled">
    <vt:lpwstr>true</vt:lpwstr>
  </property>
  <property fmtid="{D5CDD505-2E9C-101B-9397-08002B2CF9AE}" pid="3" name="MSIP_Label_e7646c9a-b481-4837-bcc6-911048a5d0ed_SetDate">
    <vt:lpwstr>2022-06-13T12:08:34Z</vt:lpwstr>
  </property>
  <property fmtid="{D5CDD505-2E9C-101B-9397-08002B2CF9AE}" pid="4" name="MSIP_Label_e7646c9a-b481-4837-bcc6-911048a5d0ed_Method">
    <vt:lpwstr>Privileged</vt:lpwstr>
  </property>
  <property fmtid="{D5CDD505-2E9C-101B-9397-08002B2CF9AE}" pid="5" name="MSIP_Label_e7646c9a-b481-4837-bcc6-911048a5d0ed_Name">
    <vt:lpwstr>Open</vt:lpwstr>
  </property>
  <property fmtid="{D5CDD505-2E9C-101B-9397-08002B2CF9AE}" pid="6" name="MSIP_Label_e7646c9a-b481-4837-bcc6-911048a5d0ed_SiteId">
    <vt:lpwstr>41e07e73-30fc-434c-adf2-3ef1c273ecca</vt:lpwstr>
  </property>
  <property fmtid="{D5CDD505-2E9C-101B-9397-08002B2CF9AE}" pid="7" name="MSIP_Label_e7646c9a-b481-4837-bcc6-911048a5d0ed_ActionId">
    <vt:lpwstr>6362ded1-6ac8-4d74-849e-6eefb4362ddd</vt:lpwstr>
  </property>
  <property fmtid="{D5CDD505-2E9C-101B-9397-08002B2CF9AE}" pid="8" name="MSIP_Label_e7646c9a-b481-4837-bcc6-911048a5d0ed_ContentBits">
    <vt:lpwstr>0</vt:lpwstr>
  </property>
  <property fmtid="{D5CDD505-2E9C-101B-9397-08002B2CF9AE}" pid="9" name="ContentTypeId">
    <vt:lpwstr>0x010100D22133308315864F9F0622228290A0F6</vt:lpwstr>
  </property>
  <property fmtid="{D5CDD505-2E9C-101B-9397-08002B2CF9AE}" pid="10" name="MediaServiceImageTags">
    <vt:lpwstr/>
  </property>
</Properties>
</file>