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7"/>
  </p:notesMasterIdLst>
  <p:sldIdLst>
    <p:sldId id="256" r:id="rId5"/>
    <p:sldId id="263" r:id="rId6"/>
    <p:sldId id="267" r:id="rId7"/>
    <p:sldId id="266" r:id="rId8"/>
    <p:sldId id="265" r:id="rId9"/>
    <p:sldId id="268" r:id="rId10"/>
    <p:sldId id="264" r:id="rId11"/>
    <p:sldId id="269" r:id="rId12"/>
    <p:sldId id="270" r:id="rId13"/>
    <p:sldId id="271" r:id="rId14"/>
    <p:sldId id="272" r:id="rId15"/>
    <p:sldId id="273" r:id="rId16"/>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ndeling uten navn" id="{A947B387-1D85-42E3-B5D9-0A5E2D628B3F}">
          <p14:sldIdLst>
            <p14:sldId id="256"/>
            <p14:sldId id="263"/>
            <p14:sldId id="267"/>
            <p14:sldId id="266"/>
            <p14:sldId id="265"/>
            <p14:sldId id="268"/>
            <p14:sldId id="264"/>
            <p14:sldId id="269"/>
            <p14:sldId id="270"/>
            <p14:sldId id="271"/>
            <p14:sldId id="272"/>
            <p14:sldId id="27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1D0772-0751-8020-E83E-019CA0A90562}" v="14" dt="2024-02-05T14:26:44.952"/>
    <p1510:client id="{6FA9FB41-8128-572E-569D-EC28F1FF0E79}" v="54" dt="2024-02-05T14:13:13.380"/>
    <p1510:client id="{BD1DE32F-4FC3-D69E-E29B-C2DFC2B1C1CE}" v="87" dt="2024-02-05T14:59:31.601"/>
    <p1510:client id="{FDD8289D-5F7B-F8D0-1980-24157F0C87B8}" v="168" dt="2024-02-05T14:24:44.330"/>
  </p1510:revLst>
</p1510:revInfo>
</file>

<file path=ppt/tableStyles.xml><?xml version="1.0" encoding="utf-8"?>
<a:tblStyleLst xmlns:a="http://schemas.openxmlformats.org/drawingml/2006/main" def="{5C22544A-7EE6-4342-B048-85BDC9FD1C3A}">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ys stil 2 - aks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36" d="100"/>
          <a:sy n="136" d="100"/>
        </p:scale>
        <p:origin x="972" y="12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rvik, Ole Johannes" userId="S::ole.lorvik@helse-mr.no::c73956a7-343e-492b-850a-14959b4bd869" providerId="AD" clId="Web-{BD1DE32F-4FC3-D69E-E29B-C2DFC2B1C1CE}"/>
    <pc:docChg chg="addSld delSld modSld sldOrd modSection">
      <pc:chgData name="Lorvik, Ole Johannes" userId="S::ole.lorvik@helse-mr.no::c73956a7-343e-492b-850a-14959b4bd869" providerId="AD" clId="Web-{BD1DE32F-4FC3-D69E-E29B-C2DFC2B1C1CE}" dt="2024-02-05T14:59:31.601" v="86"/>
      <pc:docMkLst>
        <pc:docMk/>
      </pc:docMkLst>
      <pc:sldChg chg="modSp del">
        <pc:chgData name="Lorvik, Ole Johannes" userId="S::ole.lorvik@helse-mr.no::c73956a7-343e-492b-850a-14959b4bd869" providerId="AD" clId="Web-{BD1DE32F-4FC3-D69E-E29B-C2DFC2B1C1CE}" dt="2024-02-05T14:58:33.288" v="77"/>
        <pc:sldMkLst>
          <pc:docMk/>
          <pc:sldMk cId="1123358518" sldId="258"/>
        </pc:sldMkLst>
        <pc:spChg chg="mod">
          <ac:chgData name="Lorvik, Ole Johannes" userId="S::ole.lorvik@helse-mr.no::c73956a7-343e-492b-850a-14959b4bd869" providerId="AD" clId="Web-{BD1DE32F-4FC3-D69E-E29B-C2DFC2B1C1CE}" dt="2024-02-05T14:29:05.820" v="12" actId="20577"/>
          <ac:spMkLst>
            <pc:docMk/>
            <pc:sldMk cId="1123358518" sldId="258"/>
            <ac:spMk id="3" creationId="{00000000-0000-0000-0000-000000000000}"/>
          </ac:spMkLst>
        </pc:spChg>
      </pc:sldChg>
      <pc:sldChg chg="del ord">
        <pc:chgData name="Lorvik, Ole Johannes" userId="S::ole.lorvik@helse-mr.no::c73956a7-343e-492b-850a-14959b4bd869" providerId="AD" clId="Web-{BD1DE32F-4FC3-D69E-E29B-C2DFC2B1C1CE}" dt="2024-02-05T14:58:46.554" v="80"/>
        <pc:sldMkLst>
          <pc:docMk/>
          <pc:sldMk cId="2683669369" sldId="260"/>
        </pc:sldMkLst>
      </pc:sldChg>
      <pc:sldChg chg="del ord">
        <pc:chgData name="Lorvik, Ole Johannes" userId="S::ole.lorvik@helse-mr.no::c73956a7-343e-492b-850a-14959b4bd869" providerId="AD" clId="Web-{BD1DE32F-4FC3-D69E-E29B-C2DFC2B1C1CE}" dt="2024-02-05T14:58:39.945" v="79"/>
        <pc:sldMkLst>
          <pc:docMk/>
          <pc:sldMk cId="3249767625" sldId="261"/>
        </pc:sldMkLst>
      </pc:sldChg>
      <pc:sldChg chg="del ord">
        <pc:chgData name="Lorvik, Ole Johannes" userId="S::ole.lorvik@helse-mr.no::c73956a7-343e-492b-850a-14959b4bd869" providerId="AD" clId="Web-{BD1DE32F-4FC3-D69E-E29B-C2DFC2B1C1CE}" dt="2024-02-05T14:58:36.366" v="78"/>
        <pc:sldMkLst>
          <pc:docMk/>
          <pc:sldMk cId="3860801075" sldId="262"/>
        </pc:sldMkLst>
      </pc:sldChg>
      <pc:sldChg chg="modSp ord">
        <pc:chgData name="Lorvik, Ole Johannes" userId="S::ole.lorvik@helse-mr.no::c73956a7-343e-492b-850a-14959b4bd869" providerId="AD" clId="Web-{BD1DE32F-4FC3-D69E-E29B-C2DFC2B1C1CE}" dt="2024-02-05T14:44:17.250" v="57" actId="20577"/>
        <pc:sldMkLst>
          <pc:docMk/>
          <pc:sldMk cId="2975917810" sldId="263"/>
        </pc:sldMkLst>
        <pc:spChg chg="mod">
          <ac:chgData name="Lorvik, Ole Johannes" userId="S::ole.lorvik@helse-mr.no::c73956a7-343e-492b-850a-14959b4bd869" providerId="AD" clId="Web-{BD1DE32F-4FC3-D69E-E29B-C2DFC2B1C1CE}" dt="2024-02-05T14:44:17.250" v="57" actId="20577"/>
          <ac:spMkLst>
            <pc:docMk/>
            <pc:sldMk cId="2975917810" sldId="263"/>
            <ac:spMk id="3" creationId="{00000000-0000-0000-0000-000000000000}"/>
          </ac:spMkLst>
        </pc:spChg>
      </pc:sldChg>
      <pc:sldChg chg="addSp delSp modSp add ord">
        <pc:chgData name="Lorvik, Ole Johannes" userId="S::ole.lorvik@helse-mr.no::c73956a7-343e-492b-850a-14959b4bd869" providerId="AD" clId="Web-{BD1DE32F-4FC3-D69E-E29B-C2DFC2B1C1CE}" dt="2024-02-05T14:59:18.695" v="84"/>
        <pc:sldMkLst>
          <pc:docMk/>
          <pc:sldMk cId="594506528" sldId="264"/>
        </pc:sldMkLst>
        <pc:spChg chg="mod">
          <ac:chgData name="Lorvik, Ole Johannes" userId="S::ole.lorvik@helse-mr.no::c73956a7-343e-492b-850a-14959b4bd869" providerId="AD" clId="Web-{BD1DE32F-4FC3-D69E-E29B-C2DFC2B1C1CE}" dt="2024-02-05T14:58:16.319" v="76" actId="20577"/>
          <ac:spMkLst>
            <pc:docMk/>
            <pc:sldMk cId="594506528" sldId="264"/>
            <ac:spMk id="3" creationId="{00000000-0000-0000-0000-000000000000}"/>
          </ac:spMkLst>
        </pc:spChg>
        <pc:spChg chg="add del mod">
          <ac:chgData name="Lorvik, Ole Johannes" userId="S::ole.lorvik@helse-mr.no::c73956a7-343e-492b-850a-14959b4bd869" providerId="AD" clId="Web-{BD1DE32F-4FC3-D69E-E29B-C2DFC2B1C1CE}" dt="2024-02-05T14:59:18.695" v="84"/>
          <ac:spMkLst>
            <pc:docMk/>
            <pc:sldMk cId="594506528" sldId="264"/>
            <ac:spMk id="7" creationId="{93C232C1-A654-B34C-0CAD-7837D64B14EB}"/>
          </ac:spMkLst>
        </pc:spChg>
      </pc:sldChg>
      <pc:sldChg chg="add ord">
        <pc:chgData name="Lorvik, Ole Johannes" userId="S::ole.lorvik@helse-mr.no::c73956a7-343e-492b-850a-14959b4bd869" providerId="AD" clId="Web-{BD1DE32F-4FC3-D69E-E29B-C2DFC2B1C1CE}" dt="2024-02-05T14:45:29.625" v="60"/>
        <pc:sldMkLst>
          <pc:docMk/>
          <pc:sldMk cId="122066706" sldId="265"/>
        </pc:sldMkLst>
      </pc:sldChg>
      <pc:sldChg chg="add ord">
        <pc:chgData name="Lorvik, Ole Johannes" userId="S::ole.lorvik@helse-mr.no::c73956a7-343e-492b-850a-14959b4bd869" providerId="AD" clId="Web-{BD1DE32F-4FC3-D69E-E29B-C2DFC2B1C1CE}" dt="2024-02-05T14:45:14.172" v="59"/>
        <pc:sldMkLst>
          <pc:docMk/>
          <pc:sldMk cId="1587857585" sldId="266"/>
        </pc:sldMkLst>
      </pc:sldChg>
      <pc:sldChg chg="modSp add">
        <pc:chgData name="Lorvik, Ole Johannes" userId="S::ole.lorvik@helse-mr.no::c73956a7-343e-492b-850a-14959b4bd869" providerId="AD" clId="Web-{BD1DE32F-4FC3-D69E-E29B-C2DFC2B1C1CE}" dt="2024-02-05T14:44:37.141" v="58" actId="20577"/>
        <pc:sldMkLst>
          <pc:docMk/>
          <pc:sldMk cId="4255981371" sldId="267"/>
        </pc:sldMkLst>
        <pc:spChg chg="mod">
          <ac:chgData name="Lorvik, Ole Johannes" userId="S::ole.lorvik@helse-mr.no::c73956a7-343e-492b-850a-14959b4bd869" providerId="AD" clId="Web-{BD1DE32F-4FC3-D69E-E29B-C2DFC2B1C1CE}" dt="2024-02-05T14:44:37.141" v="58" actId="20577"/>
          <ac:spMkLst>
            <pc:docMk/>
            <pc:sldMk cId="4255981371" sldId="267"/>
            <ac:spMk id="3" creationId="{00000000-0000-0000-0000-000000000000}"/>
          </ac:spMkLst>
        </pc:spChg>
      </pc:sldChg>
      <pc:sldChg chg="modSp add ord">
        <pc:chgData name="Lorvik, Ole Johannes" userId="S::ole.lorvik@helse-mr.no::c73956a7-343e-492b-850a-14959b4bd869" providerId="AD" clId="Web-{BD1DE32F-4FC3-D69E-E29B-C2DFC2B1C1CE}" dt="2024-02-05T14:45:39.891" v="61"/>
        <pc:sldMkLst>
          <pc:docMk/>
          <pc:sldMk cId="3990038578" sldId="268"/>
        </pc:sldMkLst>
        <pc:spChg chg="mod">
          <ac:chgData name="Lorvik, Ole Johannes" userId="S::ole.lorvik@helse-mr.no::c73956a7-343e-492b-850a-14959b4bd869" providerId="AD" clId="Web-{BD1DE32F-4FC3-D69E-E29B-C2DFC2B1C1CE}" dt="2024-02-05T14:31:58.181" v="48" actId="20577"/>
          <ac:spMkLst>
            <pc:docMk/>
            <pc:sldMk cId="3990038578" sldId="268"/>
            <ac:spMk id="3" creationId="{00000000-0000-0000-0000-000000000000}"/>
          </ac:spMkLst>
        </pc:spChg>
      </pc:sldChg>
      <pc:sldChg chg="new del">
        <pc:chgData name="Lorvik, Ole Johannes" userId="S::ole.lorvik@helse-mr.no::c73956a7-343e-492b-850a-14959b4bd869" providerId="AD" clId="Web-{BD1DE32F-4FC3-D69E-E29B-C2DFC2B1C1CE}" dt="2024-02-05T14:59:31.601" v="86"/>
        <pc:sldMkLst>
          <pc:docMk/>
          <pc:sldMk cId="2242395502" sldId="269"/>
        </pc:sldMkLst>
      </pc:sldChg>
    </pc:docChg>
  </pc:docChgLst>
  <pc:docChgLst>
    <pc:chgData name="Lorvik, Ole Johannes" userId="S::ole.lorvik@helse-mr.no::c73956a7-343e-492b-850a-14959b4bd869" providerId="AD" clId="Web-{FDD8289D-5F7B-F8D0-1980-24157F0C87B8}"/>
    <pc:docChg chg="addSld delSld modSld sldOrd modSection">
      <pc:chgData name="Lorvik, Ole Johannes" userId="S::ole.lorvik@helse-mr.no::c73956a7-343e-492b-850a-14959b4bd869" providerId="AD" clId="Web-{FDD8289D-5F7B-F8D0-1980-24157F0C87B8}" dt="2024-02-05T14:24:44.330" v="167" actId="20577"/>
      <pc:docMkLst>
        <pc:docMk/>
      </pc:docMkLst>
      <pc:sldChg chg="del ord">
        <pc:chgData name="Lorvik, Ole Johannes" userId="S::ole.lorvik@helse-mr.no::c73956a7-343e-492b-850a-14959b4bd869" providerId="AD" clId="Web-{FDD8289D-5F7B-F8D0-1980-24157F0C87B8}" dt="2024-02-05T14:14:38.119" v="26"/>
        <pc:sldMkLst>
          <pc:docMk/>
          <pc:sldMk cId="2241536161" sldId="257"/>
        </pc:sldMkLst>
      </pc:sldChg>
      <pc:sldChg chg="modSp ord">
        <pc:chgData name="Lorvik, Ole Johannes" userId="S::ole.lorvik@helse-mr.no::c73956a7-343e-492b-850a-14959b4bd869" providerId="AD" clId="Web-{FDD8289D-5F7B-F8D0-1980-24157F0C87B8}" dt="2024-02-05T14:24:44.330" v="167" actId="20577"/>
        <pc:sldMkLst>
          <pc:docMk/>
          <pc:sldMk cId="1123358518" sldId="258"/>
        </pc:sldMkLst>
        <pc:spChg chg="mod">
          <ac:chgData name="Lorvik, Ole Johannes" userId="S::ole.lorvik@helse-mr.no::c73956a7-343e-492b-850a-14959b4bd869" providerId="AD" clId="Web-{FDD8289D-5F7B-F8D0-1980-24157F0C87B8}" dt="2024-02-05T14:24:44.330" v="167" actId="20577"/>
          <ac:spMkLst>
            <pc:docMk/>
            <pc:sldMk cId="1123358518" sldId="258"/>
            <ac:spMk id="3" creationId="{00000000-0000-0000-0000-000000000000}"/>
          </ac:spMkLst>
        </pc:spChg>
      </pc:sldChg>
      <pc:sldChg chg="del">
        <pc:chgData name="Lorvik, Ole Johannes" userId="S::ole.lorvik@helse-mr.no::c73956a7-343e-492b-850a-14959b4bd869" providerId="AD" clId="Web-{FDD8289D-5F7B-F8D0-1980-24157F0C87B8}" dt="2024-02-05T14:14:40.759" v="27"/>
        <pc:sldMkLst>
          <pc:docMk/>
          <pc:sldMk cId="3621204982" sldId="259"/>
        </pc:sldMkLst>
      </pc:sldChg>
      <pc:sldChg chg="modSp add replId">
        <pc:chgData name="Lorvik, Ole Johannes" userId="S::ole.lorvik@helse-mr.no::c73956a7-343e-492b-850a-14959b4bd869" providerId="AD" clId="Web-{FDD8289D-5F7B-F8D0-1980-24157F0C87B8}" dt="2024-02-05T14:21:36.171" v="123" actId="20577"/>
        <pc:sldMkLst>
          <pc:docMk/>
          <pc:sldMk cId="2683669369" sldId="260"/>
        </pc:sldMkLst>
        <pc:spChg chg="mod">
          <ac:chgData name="Lorvik, Ole Johannes" userId="S::ole.lorvik@helse-mr.no::c73956a7-343e-492b-850a-14959b4bd869" providerId="AD" clId="Web-{FDD8289D-5F7B-F8D0-1980-24157F0C87B8}" dt="2024-02-05T14:21:36.171" v="123" actId="20577"/>
          <ac:spMkLst>
            <pc:docMk/>
            <pc:sldMk cId="2683669369" sldId="260"/>
            <ac:spMk id="3" creationId="{00000000-0000-0000-0000-000000000000}"/>
          </ac:spMkLst>
        </pc:spChg>
      </pc:sldChg>
      <pc:sldChg chg="modSp add replId">
        <pc:chgData name="Lorvik, Ole Johannes" userId="S::ole.lorvik@helse-mr.no::c73956a7-343e-492b-850a-14959b4bd869" providerId="AD" clId="Web-{FDD8289D-5F7B-F8D0-1980-24157F0C87B8}" dt="2024-02-05T14:19:43.670" v="81" actId="20577"/>
        <pc:sldMkLst>
          <pc:docMk/>
          <pc:sldMk cId="3249767625" sldId="261"/>
        </pc:sldMkLst>
        <pc:spChg chg="mod">
          <ac:chgData name="Lorvik, Ole Johannes" userId="S::ole.lorvik@helse-mr.no::c73956a7-343e-492b-850a-14959b4bd869" providerId="AD" clId="Web-{FDD8289D-5F7B-F8D0-1980-24157F0C87B8}" dt="2024-02-05T14:19:43.670" v="81" actId="20577"/>
          <ac:spMkLst>
            <pc:docMk/>
            <pc:sldMk cId="3249767625" sldId="261"/>
            <ac:spMk id="3" creationId="{00000000-0000-0000-0000-000000000000}"/>
          </ac:spMkLst>
        </pc:spChg>
      </pc:sldChg>
      <pc:sldChg chg="modSp add replId">
        <pc:chgData name="Lorvik, Ole Johannes" userId="S::ole.lorvik@helse-mr.no::c73956a7-343e-492b-850a-14959b4bd869" providerId="AD" clId="Web-{FDD8289D-5F7B-F8D0-1980-24157F0C87B8}" dt="2024-02-05T14:21:57.531" v="127" actId="20577"/>
        <pc:sldMkLst>
          <pc:docMk/>
          <pc:sldMk cId="3860801075" sldId="262"/>
        </pc:sldMkLst>
        <pc:spChg chg="mod">
          <ac:chgData name="Lorvik, Ole Johannes" userId="S::ole.lorvik@helse-mr.no::c73956a7-343e-492b-850a-14959b4bd869" providerId="AD" clId="Web-{FDD8289D-5F7B-F8D0-1980-24157F0C87B8}" dt="2024-02-05T14:21:57.531" v="127" actId="20577"/>
          <ac:spMkLst>
            <pc:docMk/>
            <pc:sldMk cId="3860801075" sldId="262"/>
            <ac:spMk id="3" creationId="{00000000-0000-0000-0000-000000000000}"/>
          </ac:spMkLst>
        </pc:spChg>
      </pc:sldChg>
      <pc:sldChg chg="modSp add replId">
        <pc:chgData name="Lorvik, Ole Johannes" userId="S::ole.lorvik@helse-mr.no::c73956a7-343e-492b-850a-14959b4bd869" providerId="AD" clId="Web-{FDD8289D-5F7B-F8D0-1980-24157F0C87B8}" dt="2024-02-05T14:22:23.547" v="153" actId="20577"/>
        <pc:sldMkLst>
          <pc:docMk/>
          <pc:sldMk cId="2975917810" sldId="263"/>
        </pc:sldMkLst>
        <pc:spChg chg="mod">
          <ac:chgData name="Lorvik, Ole Johannes" userId="S::ole.lorvik@helse-mr.no::c73956a7-343e-492b-850a-14959b4bd869" providerId="AD" clId="Web-{FDD8289D-5F7B-F8D0-1980-24157F0C87B8}" dt="2024-02-05T14:22:23.547" v="153" actId="20577"/>
          <ac:spMkLst>
            <pc:docMk/>
            <pc:sldMk cId="2975917810" sldId="263"/>
            <ac:spMk id="3" creationId="{00000000-0000-0000-0000-000000000000}"/>
          </ac:spMkLst>
        </pc:spChg>
      </pc:sldChg>
    </pc:docChg>
  </pc:docChgLst>
  <pc:docChgLst>
    <pc:chgData name="Lorvik, Ole Johannes" userId="S::ole.lorvik@helse-mr.no::c73956a7-343e-492b-850a-14959b4bd869" providerId="AD" clId="Web-{6FA9FB41-8128-572E-569D-EC28F1FF0E79}"/>
    <pc:docChg chg="modSld">
      <pc:chgData name="Lorvik, Ole Johannes" userId="S::ole.lorvik@helse-mr.no::c73956a7-343e-492b-850a-14959b4bd869" providerId="AD" clId="Web-{6FA9FB41-8128-572E-569D-EC28F1FF0E79}" dt="2024-02-05T14:13:13.380" v="52" actId="20577"/>
      <pc:docMkLst>
        <pc:docMk/>
      </pc:docMkLst>
      <pc:sldChg chg="modSp">
        <pc:chgData name="Lorvik, Ole Johannes" userId="S::ole.lorvik@helse-mr.no::c73956a7-343e-492b-850a-14959b4bd869" providerId="AD" clId="Web-{6FA9FB41-8128-572E-569D-EC28F1FF0E79}" dt="2024-02-05T14:11:39.081" v="28" actId="20577"/>
        <pc:sldMkLst>
          <pc:docMk/>
          <pc:sldMk cId="648814495" sldId="256"/>
        </pc:sldMkLst>
        <pc:spChg chg="mod">
          <ac:chgData name="Lorvik, Ole Johannes" userId="S::ole.lorvik@helse-mr.no::c73956a7-343e-492b-850a-14959b4bd869" providerId="AD" clId="Web-{6FA9FB41-8128-572E-569D-EC28F1FF0E79}" dt="2024-02-05T14:11:05.971" v="18" actId="20577"/>
          <ac:spMkLst>
            <pc:docMk/>
            <pc:sldMk cId="648814495" sldId="256"/>
            <ac:spMk id="2" creationId="{00000000-0000-0000-0000-000000000000}"/>
          </ac:spMkLst>
        </pc:spChg>
        <pc:spChg chg="mod">
          <ac:chgData name="Lorvik, Ole Johannes" userId="S::ole.lorvik@helse-mr.no::c73956a7-343e-492b-850a-14959b4bd869" providerId="AD" clId="Web-{6FA9FB41-8128-572E-569D-EC28F1FF0E79}" dt="2024-02-05T14:11:39.081" v="28" actId="20577"/>
          <ac:spMkLst>
            <pc:docMk/>
            <pc:sldMk cId="648814495" sldId="256"/>
            <ac:spMk id="3" creationId="{00000000-0000-0000-0000-000000000000}"/>
          </ac:spMkLst>
        </pc:spChg>
      </pc:sldChg>
      <pc:sldChg chg="modSp">
        <pc:chgData name="Lorvik, Ole Johannes" userId="S::ole.lorvik@helse-mr.no::c73956a7-343e-492b-850a-14959b4bd869" providerId="AD" clId="Web-{6FA9FB41-8128-572E-569D-EC28F1FF0E79}" dt="2024-02-05T14:13:13.380" v="52" actId="20577"/>
        <pc:sldMkLst>
          <pc:docMk/>
          <pc:sldMk cId="1123358518" sldId="258"/>
        </pc:sldMkLst>
        <pc:spChg chg="mod">
          <ac:chgData name="Lorvik, Ole Johannes" userId="S::ole.lorvik@helse-mr.no::c73956a7-343e-492b-850a-14959b4bd869" providerId="AD" clId="Web-{6FA9FB41-8128-572E-569D-EC28F1FF0E79}" dt="2024-02-05T14:12:36.801" v="50" actId="14100"/>
          <ac:spMkLst>
            <pc:docMk/>
            <pc:sldMk cId="1123358518" sldId="258"/>
            <ac:spMk id="2" creationId="{00000000-0000-0000-0000-000000000000}"/>
          </ac:spMkLst>
        </pc:spChg>
        <pc:spChg chg="mod">
          <ac:chgData name="Lorvik, Ole Johannes" userId="S::ole.lorvik@helse-mr.no::c73956a7-343e-492b-850a-14959b4bd869" providerId="AD" clId="Web-{6FA9FB41-8128-572E-569D-EC28F1FF0E79}" dt="2024-02-05T14:13:13.380" v="52" actId="20577"/>
          <ac:spMkLst>
            <pc:docMk/>
            <pc:sldMk cId="1123358518" sldId="258"/>
            <ac:spMk id="3" creationId="{00000000-0000-0000-0000-000000000000}"/>
          </ac:spMkLst>
        </pc:spChg>
      </pc:sldChg>
    </pc:docChg>
  </pc:docChgLst>
  <pc:docChgLst>
    <pc:chgData name="Lorvik, Ole Johannes" userId="S::ole.lorvik@helse-mr.no::c73956a7-343e-492b-850a-14959b4bd869" providerId="AD" clId="Web-{3E1D0772-0751-8020-E83E-019CA0A90562}"/>
    <pc:docChg chg="addSld delSld modSection">
      <pc:chgData name="Lorvik, Ole Johannes" userId="S::ole.lorvik@helse-mr.no::c73956a7-343e-492b-850a-14959b4bd869" providerId="AD" clId="Web-{3E1D0772-0751-8020-E83E-019CA0A90562}" dt="2024-02-05T14:26:42.421" v="9"/>
      <pc:docMkLst>
        <pc:docMk/>
      </pc:docMkLst>
      <pc:sldChg chg="add del">
        <pc:chgData name="Lorvik, Ole Johannes" userId="S::ole.lorvik@helse-mr.no::c73956a7-343e-492b-850a-14959b4bd869" providerId="AD" clId="Web-{3E1D0772-0751-8020-E83E-019CA0A90562}" dt="2024-02-05T14:26:41.733" v="5"/>
        <pc:sldMkLst>
          <pc:docMk/>
          <pc:sldMk cId="1123358518" sldId="258"/>
        </pc:sldMkLst>
      </pc:sldChg>
      <pc:sldChg chg="add del">
        <pc:chgData name="Lorvik, Ole Johannes" userId="S::ole.lorvik@helse-mr.no::c73956a7-343e-492b-850a-14959b4bd869" providerId="AD" clId="Web-{3E1D0772-0751-8020-E83E-019CA0A90562}" dt="2024-02-05T14:26:41.921" v="6"/>
        <pc:sldMkLst>
          <pc:docMk/>
          <pc:sldMk cId="2683669369" sldId="260"/>
        </pc:sldMkLst>
      </pc:sldChg>
      <pc:sldChg chg="add del">
        <pc:chgData name="Lorvik, Ole Johannes" userId="S::ole.lorvik@helse-mr.no::c73956a7-343e-492b-850a-14959b4bd869" providerId="AD" clId="Web-{3E1D0772-0751-8020-E83E-019CA0A90562}" dt="2024-02-05T14:26:42.092" v="7"/>
        <pc:sldMkLst>
          <pc:docMk/>
          <pc:sldMk cId="3249767625" sldId="261"/>
        </pc:sldMkLst>
      </pc:sldChg>
      <pc:sldChg chg="add del">
        <pc:chgData name="Lorvik, Ole Johannes" userId="S::ole.lorvik@helse-mr.no::c73956a7-343e-492b-850a-14959b4bd869" providerId="AD" clId="Web-{3E1D0772-0751-8020-E83E-019CA0A90562}" dt="2024-02-05T14:26:42.264" v="8"/>
        <pc:sldMkLst>
          <pc:docMk/>
          <pc:sldMk cId="3860801075" sldId="262"/>
        </pc:sldMkLst>
      </pc:sldChg>
      <pc:sldChg chg="add del">
        <pc:chgData name="Lorvik, Ole Johannes" userId="S::ole.lorvik@helse-mr.no::c73956a7-343e-492b-850a-14959b4bd869" providerId="AD" clId="Web-{3E1D0772-0751-8020-E83E-019CA0A90562}" dt="2024-02-05T14:26:42.421" v="9"/>
        <pc:sldMkLst>
          <pc:docMk/>
          <pc:sldMk cId="2975917810" sldId="26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04EB97-D42A-42E8-98C7-95EC87449C32}" type="datetimeFigureOut">
              <a:rPr lang="nb-NO" smtClean="0"/>
              <a:t>05.02.2024</a:t>
            </a:fld>
            <a:endParaRPr lang="nb-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5DC8E1-91B0-4A5F-9F15-BCED3036E5D6}" type="slidenum">
              <a:rPr lang="nb-NO" smtClean="0"/>
              <a:t>‹#›</a:t>
            </a:fld>
            <a:endParaRPr lang="nb-NO"/>
          </a:p>
        </p:txBody>
      </p:sp>
    </p:spTree>
    <p:extLst>
      <p:ext uri="{BB962C8B-B14F-4D97-AF65-F5344CB8AC3E}">
        <p14:creationId xmlns:p14="http://schemas.microsoft.com/office/powerpoint/2010/main" val="433965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1360104" y="1628801"/>
            <a:ext cx="6408712" cy="1224136"/>
          </a:xfrm>
          <a:prstGeom prst="rect">
            <a:avLst/>
          </a:prstGeom>
        </p:spPr>
        <p:txBody>
          <a:bodyPr/>
          <a:lstStyle>
            <a:lvl1pPr algn="ctr">
              <a:defRPr>
                <a:solidFill>
                  <a:srgbClr val="00338D"/>
                </a:solidFill>
              </a:defRPr>
            </a:lvl1pPr>
          </a:lstStyle>
          <a:p>
            <a:r>
              <a:rPr lang="nb-NO"/>
              <a:t>Klikk for å redigere tittelstil</a:t>
            </a:r>
          </a:p>
        </p:txBody>
      </p:sp>
      <p:sp>
        <p:nvSpPr>
          <p:cNvPr id="3" name="Undertittel 2" title="Klikk for å legge til undertittel"/>
          <p:cNvSpPr>
            <a:spLocks noGrp="1"/>
          </p:cNvSpPr>
          <p:nvPr>
            <p:ph type="subTitle" idx="1"/>
          </p:nvPr>
        </p:nvSpPr>
        <p:spPr>
          <a:xfrm>
            <a:off x="1360104" y="2996952"/>
            <a:ext cx="6408712" cy="1728192"/>
          </a:xfrm>
          <a:prstGeom prst="rect">
            <a:avLst/>
          </a:prstGeom>
        </p:spPr>
        <p:txBody>
          <a:bodyPr/>
          <a:lstStyle>
            <a:lvl1pPr marL="0" indent="0" algn="ctr">
              <a:buNone/>
              <a:defRPr>
                <a:solidFill>
                  <a:srgbClr val="00338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p>
        </p:txBody>
      </p:sp>
      <p:sp>
        <p:nvSpPr>
          <p:cNvPr id="4" name="Plassholder for dato 1"/>
          <p:cNvSpPr>
            <a:spLocks noGrp="1"/>
          </p:cNvSpPr>
          <p:nvPr>
            <p:ph type="dt" sz="half" idx="2"/>
          </p:nvPr>
        </p:nvSpPr>
        <p:spPr>
          <a:xfrm>
            <a:off x="7164288" y="6355534"/>
            <a:ext cx="936104"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E14276-EEDD-406A-9BFD-99BD0EB7C47B}" type="datetime1">
              <a:rPr lang="nb-NO" smtClean="0"/>
              <a:t>05.02.2024</a:t>
            </a:fld>
            <a:endParaRPr lang="nb-NO"/>
          </a:p>
        </p:txBody>
      </p:sp>
      <p:sp>
        <p:nvSpPr>
          <p:cNvPr id="5" name="Plassholder for lysbildenummer 4"/>
          <p:cNvSpPr>
            <a:spLocks noGrp="1"/>
          </p:cNvSpPr>
          <p:nvPr>
            <p:ph type="sldNum" sz="quarter" idx="4"/>
          </p:nvPr>
        </p:nvSpPr>
        <p:spPr>
          <a:xfrm>
            <a:off x="8244408" y="6356350"/>
            <a:ext cx="44239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E01194-72E6-45CF-9942-7B359F3B706A}" type="slidenum">
              <a:rPr lang="nb-NO" smtClean="0"/>
              <a:t>‹#›</a:t>
            </a:fld>
            <a:endParaRPr lang="nb-NO"/>
          </a:p>
        </p:txBody>
      </p:sp>
      <p:sp>
        <p:nvSpPr>
          <p:cNvPr id="6" name="Plassholder for bunntekst 2"/>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Tree>
    <p:extLst>
      <p:ext uri="{BB962C8B-B14F-4D97-AF65-F5344CB8AC3E}">
        <p14:creationId xmlns:p14="http://schemas.microsoft.com/office/powerpoint/2010/main" val="1103521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tel og innhald">
    <p:spTree>
      <p:nvGrpSpPr>
        <p:cNvPr id="1" name=""/>
        <p:cNvGrpSpPr/>
        <p:nvPr/>
      </p:nvGrpSpPr>
      <p:grpSpPr>
        <a:xfrm>
          <a:off x="0" y="0"/>
          <a:ext cx="0" cy="0"/>
          <a:chOff x="0" y="0"/>
          <a:chExt cx="0" cy="0"/>
        </a:xfrm>
      </p:grpSpPr>
      <p:sp>
        <p:nvSpPr>
          <p:cNvPr id="2" name="Tittel 1"/>
          <p:cNvSpPr>
            <a:spLocks noGrp="1"/>
          </p:cNvSpPr>
          <p:nvPr>
            <p:ph type="title"/>
          </p:nvPr>
        </p:nvSpPr>
        <p:spPr>
          <a:xfrm>
            <a:off x="683568" y="374221"/>
            <a:ext cx="6624736" cy="1038555"/>
          </a:xfrm>
          <a:prstGeom prst="rect">
            <a:avLst/>
          </a:prstGeom>
        </p:spPr>
        <p:txBody>
          <a:bodyPr/>
          <a:lstStyle>
            <a:lvl1pPr algn="l">
              <a:defRPr sz="4000" b="0">
                <a:solidFill>
                  <a:srgbClr val="00338D"/>
                </a:solidFill>
                <a:latin typeface="+mj-lt"/>
                <a:cs typeface="Arial" pitchFamily="34" charset="0"/>
              </a:defRPr>
            </a:lvl1pPr>
          </a:lstStyle>
          <a:p>
            <a:r>
              <a:rPr lang="nb-NO"/>
              <a:t>Klikk for å redigere tittelstil</a:t>
            </a:r>
          </a:p>
        </p:txBody>
      </p:sp>
      <p:sp>
        <p:nvSpPr>
          <p:cNvPr id="4" name="Plassholder for innhold 3"/>
          <p:cNvSpPr>
            <a:spLocks noGrp="1"/>
          </p:cNvSpPr>
          <p:nvPr>
            <p:ph sz="quarter" idx="10"/>
          </p:nvPr>
        </p:nvSpPr>
        <p:spPr>
          <a:xfrm>
            <a:off x="683568" y="1628800"/>
            <a:ext cx="7416824" cy="4392588"/>
          </a:xfrm>
          <a:prstGeom prst="rect">
            <a:avLst/>
          </a:prstGeom>
        </p:spPr>
        <p:txBody>
          <a:bodyPr/>
          <a:lstStyle>
            <a:lvl1pPr>
              <a:defRPr sz="2800">
                <a:solidFill>
                  <a:srgbClr val="00338D"/>
                </a:solidFill>
                <a:latin typeface="+mn-lt"/>
                <a:cs typeface="Arial" pitchFamily="34" charset="0"/>
              </a:defRPr>
            </a:lvl1pPr>
            <a:lvl2pPr>
              <a:defRPr sz="2400">
                <a:solidFill>
                  <a:srgbClr val="00338D"/>
                </a:solidFill>
                <a:latin typeface="+mn-lt"/>
                <a:cs typeface="Arial" pitchFamily="34" charset="0"/>
              </a:defRPr>
            </a:lvl2pPr>
            <a:lvl3pPr>
              <a:defRPr sz="2000">
                <a:solidFill>
                  <a:srgbClr val="00338D"/>
                </a:solidFill>
                <a:latin typeface="+mn-lt"/>
                <a:cs typeface="Arial" pitchFamily="34" charset="0"/>
              </a:defRPr>
            </a:lvl3pPr>
            <a:lvl4pPr>
              <a:defRPr>
                <a:solidFill>
                  <a:srgbClr val="00338D"/>
                </a:solidFill>
                <a:latin typeface="+mn-lt"/>
                <a:cs typeface="Arial" pitchFamily="34" charset="0"/>
              </a:defRPr>
            </a:lvl4pPr>
            <a:lvl5pPr>
              <a:defRPr>
                <a:solidFill>
                  <a:srgbClr val="00338D"/>
                </a:solidFill>
                <a:latin typeface="+mn-lt"/>
                <a:cs typeface="Arial" pitchFamily="34" charset="0"/>
              </a:defRPr>
            </a:lvl5pPr>
          </a:lstStyle>
          <a:p>
            <a:pPr lvl="0"/>
            <a:r>
              <a:rPr lang="nb-NO" noProof="0"/>
              <a:t>Rediger tekststiler i malen</a:t>
            </a:r>
          </a:p>
          <a:p>
            <a:pPr lvl="1"/>
            <a:r>
              <a:rPr lang="nb-NO" noProof="0"/>
              <a:t>Andre nivå</a:t>
            </a:r>
          </a:p>
          <a:p>
            <a:pPr lvl="2"/>
            <a:r>
              <a:rPr lang="nb-NO" noProof="0"/>
              <a:t>Tredje nivå</a:t>
            </a:r>
          </a:p>
          <a:p>
            <a:pPr lvl="3"/>
            <a:r>
              <a:rPr lang="nb-NO" noProof="0"/>
              <a:t>Fjerde nivå</a:t>
            </a:r>
          </a:p>
          <a:p>
            <a:pPr lvl="4"/>
            <a:r>
              <a:rPr lang="nb-NO" noProof="0"/>
              <a:t>Femte nivå</a:t>
            </a:r>
            <a:endParaRPr lang="nn-NO" noProof="0"/>
          </a:p>
        </p:txBody>
      </p:sp>
      <p:sp>
        <p:nvSpPr>
          <p:cNvPr id="5" name="Plassholder for dato 1"/>
          <p:cNvSpPr>
            <a:spLocks noGrp="1"/>
          </p:cNvSpPr>
          <p:nvPr>
            <p:ph type="dt" sz="half" idx="2"/>
          </p:nvPr>
        </p:nvSpPr>
        <p:spPr>
          <a:xfrm>
            <a:off x="7164288" y="6355534"/>
            <a:ext cx="936104"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C6B101-3BC7-446C-8B2C-B9B52B6F1948}" type="datetime1">
              <a:rPr lang="nb-NO" smtClean="0"/>
              <a:t>05.02.2024</a:t>
            </a:fld>
            <a:endParaRPr lang="nb-NO"/>
          </a:p>
        </p:txBody>
      </p:sp>
      <p:sp>
        <p:nvSpPr>
          <p:cNvPr id="6" name="Plassholder for lysbildenummer 4"/>
          <p:cNvSpPr>
            <a:spLocks noGrp="1"/>
          </p:cNvSpPr>
          <p:nvPr>
            <p:ph type="sldNum" sz="quarter" idx="4"/>
          </p:nvPr>
        </p:nvSpPr>
        <p:spPr>
          <a:xfrm>
            <a:off x="8244408" y="6356350"/>
            <a:ext cx="44239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E01194-72E6-45CF-9942-7B359F3B706A}" type="slidenum">
              <a:rPr lang="nb-NO" smtClean="0"/>
              <a:t>‹#›</a:t>
            </a:fld>
            <a:endParaRPr lang="nb-NO"/>
          </a:p>
        </p:txBody>
      </p:sp>
      <p:sp>
        <p:nvSpPr>
          <p:cNvPr id="7" name="Plassholder for bunntekst 2"/>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Tree>
    <p:extLst>
      <p:ext uri="{BB962C8B-B14F-4D97-AF65-F5344CB8AC3E}">
        <p14:creationId xmlns:p14="http://schemas.microsoft.com/office/powerpoint/2010/main" val="371467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nhald x2">
    <p:spTree>
      <p:nvGrpSpPr>
        <p:cNvPr id="1" name=""/>
        <p:cNvGrpSpPr/>
        <p:nvPr/>
      </p:nvGrpSpPr>
      <p:grpSpPr>
        <a:xfrm>
          <a:off x="0" y="0"/>
          <a:ext cx="0" cy="0"/>
          <a:chOff x="0" y="0"/>
          <a:chExt cx="0" cy="0"/>
        </a:xfrm>
      </p:grpSpPr>
      <p:sp>
        <p:nvSpPr>
          <p:cNvPr id="6" name="Plassholder for innhold 3"/>
          <p:cNvSpPr>
            <a:spLocks noGrp="1"/>
          </p:cNvSpPr>
          <p:nvPr>
            <p:ph sz="quarter" idx="10"/>
          </p:nvPr>
        </p:nvSpPr>
        <p:spPr>
          <a:xfrm>
            <a:off x="683568" y="1628800"/>
            <a:ext cx="3600400" cy="4392588"/>
          </a:xfrm>
          <a:prstGeom prst="rect">
            <a:avLst/>
          </a:prstGeom>
        </p:spPr>
        <p:txBody>
          <a:bodyPr/>
          <a:lstStyle>
            <a:lvl1pPr>
              <a:defRPr sz="2800">
                <a:solidFill>
                  <a:srgbClr val="00338D"/>
                </a:solidFill>
                <a:latin typeface="+mn-lt"/>
                <a:cs typeface="Arial" pitchFamily="34" charset="0"/>
              </a:defRPr>
            </a:lvl1pPr>
            <a:lvl2pPr>
              <a:defRPr sz="2400">
                <a:solidFill>
                  <a:srgbClr val="00338D"/>
                </a:solidFill>
                <a:latin typeface="+mn-lt"/>
                <a:cs typeface="Arial" pitchFamily="34" charset="0"/>
              </a:defRPr>
            </a:lvl2pPr>
            <a:lvl3pPr>
              <a:defRPr sz="2000">
                <a:solidFill>
                  <a:srgbClr val="00338D"/>
                </a:solidFill>
                <a:latin typeface="+mn-lt"/>
                <a:cs typeface="Arial" pitchFamily="34" charset="0"/>
              </a:defRPr>
            </a:lvl3pPr>
            <a:lvl4pPr>
              <a:defRPr>
                <a:solidFill>
                  <a:srgbClr val="00338D"/>
                </a:solidFill>
                <a:latin typeface="+mn-lt"/>
                <a:cs typeface="Arial" pitchFamily="34" charset="0"/>
              </a:defRPr>
            </a:lvl4pPr>
            <a:lvl5pPr>
              <a:defRPr>
                <a:solidFill>
                  <a:srgbClr val="00338D"/>
                </a:solidFill>
                <a:latin typeface="+mn-lt"/>
                <a:cs typeface="Arial" pitchFamily="34" charset="0"/>
              </a:defRPr>
            </a:lvl5pPr>
          </a:lstStyle>
          <a:p>
            <a:pPr lvl="0"/>
            <a:r>
              <a:rPr lang="nb-NO" noProof="0"/>
              <a:t>Rediger tekststiler i malen</a:t>
            </a:r>
          </a:p>
          <a:p>
            <a:pPr lvl="1"/>
            <a:r>
              <a:rPr lang="nb-NO" noProof="0"/>
              <a:t>Andre nivå</a:t>
            </a:r>
          </a:p>
          <a:p>
            <a:pPr lvl="2"/>
            <a:r>
              <a:rPr lang="nb-NO" noProof="0"/>
              <a:t>Tredje nivå</a:t>
            </a:r>
          </a:p>
          <a:p>
            <a:pPr lvl="3"/>
            <a:r>
              <a:rPr lang="nb-NO" noProof="0"/>
              <a:t>Fjerde nivå</a:t>
            </a:r>
          </a:p>
          <a:p>
            <a:pPr lvl="4"/>
            <a:r>
              <a:rPr lang="nb-NO" noProof="0"/>
              <a:t>Femte nivå</a:t>
            </a:r>
            <a:endParaRPr lang="nn-NO" noProof="0"/>
          </a:p>
        </p:txBody>
      </p:sp>
      <p:sp>
        <p:nvSpPr>
          <p:cNvPr id="5" name="Plassholder for innhold 3"/>
          <p:cNvSpPr>
            <a:spLocks noGrp="1"/>
          </p:cNvSpPr>
          <p:nvPr>
            <p:ph sz="quarter" idx="11"/>
          </p:nvPr>
        </p:nvSpPr>
        <p:spPr>
          <a:xfrm>
            <a:off x="4860032" y="1628800"/>
            <a:ext cx="3600400" cy="4392588"/>
          </a:xfrm>
          <a:prstGeom prst="rect">
            <a:avLst/>
          </a:prstGeom>
        </p:spPr>
        <p:txBody>
          <a:bodyPr/>
          <a:lstStyle>
            <a:lvl1pPr>
              <a:defRPr sz="2800">
                <a:solidFill>
                  <a:srgbClr val="00338D"/>
                </a:solidFill>
                <a:latin typeface="+mn-lt"/>
                <a:cs typeface="Arial" pitchFamily="34" charset="0"/>
              </a:defRPr>
            </a:lvl1pPr>
            <a:lvl2pPr>
              <a:defRPr sz="2400">
                <a:solidFill>
                  <a:srgbClr val="00338D"/>
                </a:solidFill>
                <a:latin typeface="+mn-lt"/>
                <a:cs typeface="Arial" pitchFamily="34" charset="0"/>
              </a:defRPr>
            </a:lvl2pPr>
            <a:lvl3pPr>
              <a:defRPr sz="2000">
                <a:solidFill>
                  <a:srgbClr val="00338D"/>
                </a:solidFill>
                <a:latin typeface="+mn-lt"/>
                <a:cs typeface="Arial" pitchFamily="34" charset="0"/>
              </a:defRPr>
            </a:lvl3pPr>
            <a:lvl4pPr>
              <a:defRPr>
                <a:solidFill>
                  <a:srgbClr val="00338D"/>
                </a:solidFill>
                <a:latin typeface="+mn-lt"/>
                <a:cs typeface="Arial" pitchFamily="34" charset="0"/>
              </a:defRPr>
            </a:lvl4pPr>
            <a:lvl5pPr>
              <a:defRPr>
                <a:solidFill>
                  <a:srgbClr val="00338D"/>
                </a:solidFill>
                <a:latin typeface="+mn-lt"/>
                <a:cs typeface="Arial" pitchFamily="34" charset="0"/>
              </a:defRPr>
            </a:lvl5pPr>
          </a:lstStyle>
          <a:p>
            <a:pPr lvl="0"/>
            <a:r>
              <a:rPr lang="nb-NO" noProof="0"/>
              <a:t>Rediger tekststiler i malen</a:t>
            </a:r>
          </a:p>
          <a:p>
            <a:pPr lvl="1"/>
            <a:r>
              <a:rPr lang="nb-NO" noProof="0"/>
              <a:t>Andre nivå</a:t>
            </a:r>
          </a:p>
          <a:p>
            <a:pPr lvl="2"/>
            <a:r>
              <a:rPr lang="nb-NO" noProof="0"/>
              <a:t>Tredje nivå</a:t>
            </a:r>
          </a:p>
          <a:p>
            <a:pPr lvl="3"/>
            <a:r>
              <a:rPr lang="nb-NO" noProof="0"/>
              <a:t>Fjerde nivå</a:t>
            </a:r>
          </a:p>
          <a:p>
            <a:pPr lvl="4"/>
            <a:r>
              <a:rPr lang="nb-NO" noProof="0"/>
              <a:t>Femte nivå</a:t>
            </a:r>
            <a:endParaRPr lang="nn-NO" noProof="0"/>
          </a:p>
        </p:txBody>
      </p:sp>
      <p:sp>
        <p:nvSpPr>
          <p:cNvPr id="7" name="Tittel 1"/>
          <p:cNvSpPr>
            <a:spLocks noGrp="1"/>
          </p:cNvSpPr>
          <p:nvPr>
            <p:ph type="title"/>
          </p:nvPr>
        </p:nvSpPr>
        <p:spPr>
          <a:xfrm>
            <a:off x="683568" y="374221"/>
            <a:ext cx="6624736" cy="1038555"/>
          </a:xfrm>
          <a:prstGeom prst="rect">
            <a:avLst/>
          </a:prstGeom>
        </p:spPr>
        <p:txBody>
          <a:bodyPr/>
          <a:lstStyle>
            <a:lvl1pPr algn="l">
              <a:defRPr sz="4000" b="0">
                <a:solidFill>
                  <a:srgbClr val="00338D"/>
                </a:solidFill>
                <a:latin typeface="+mj-lt"/>
                <a:cs typeface="Arial" pitchFamily="34" charset="0"/>
              </a:defRPr>
            </a:lvl1pPr>
          </a:lstStyle>
          <a:p>
            <a:r>
              <a:rPr lang="nb-NO"/>
              <a:t>Klikk for å redigere tittelstil</a:t>
            </a:r>
          </a:p>
        </p:txBody>
      </p:sp>
      <p:sp>
        <p:nvSpPr>
          <p:cNvPr id="8" name="Plassholder for dato 1"/>
          <p:cNvSpPr>
            <a:spLocks noGrp="1"/>
          </p:cNvSpPr>
          <p:nvPr>
            <p:ph type="dt" sz="half" idx="2"/>
          </p:nvPr>
        </p:nvSpPr>
        <p:spPr>
          <a:xfrm>
            <a:off x="7164288" y="6355534"/>
            <a:ext cx="936104"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C5FB60-F915-4EC5-95EC-F41312B57728}" type="datetime1">
              <a:rPr lang="nb-NO" smtClean="0"/>
              <a:t>05.02.2024</a:t>
            </a:fld>
            <a:endParaRPr lang="nb-NO"/>
          </a:p>
        </p:txBody>
      </p:sp>
      <p:sp>
        <p:nvSpPr>
          <p:cNvPr id="9" name="Plassholder for lysbildenummer 4"/>
          <p:cNvSpPr>
            <a:spLocks noGrp="1"/>
          </p:cNvSpPr>
          <p:nvPr>
            <p:ph type="sldNum" sz="quarter" idx="4"/>
          </p:nvPr>
        </p:nvSpPr>
        <p:spPr>
          <a:xfrm>
            <a:off x="8244408" y="6356350"/>
            <a:ext cx="44239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E01194-72E6-45CF-9942-7B359F3B706A}" type="slidenum">
              <a:rPr lang="nb-NO" smtClean="0"/>
              <a:t>‹#›</a:t>
            </a:fld>
            <a:endParaRPr lang="nb-NO"/>
          </a:p>
        </p:txBody>
      </p:sp>
      <p:sp>
        <p:nvSpPr>
          <p:cNvPr id="10" name="Plassholder for bunntekst 2"/>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Tree>
    <p:extLst>
      <p:ext uri="{BB962C8B-B14F-4D97-AF65-F5344CB8AC3E}">
        <p14:creationId xmlns:p14="http://schemas.microsoft.com/office/powerpoint/2010/main" val="3570561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m/grafikk">
    <p:spTree>
      <p:nvGrpSpPr>
        <p:cNvPr id="1" name=""/>
        <p:cNvGrpSpPr/>
        <p:nvPr/>
      </p:nvGrpSpPr>
      <p:grpSpPr>
        <a:xfrm>
          <a:off x="0" y="0"/>
          <a:ext cx="0" cy="0"/>
          <a:chOff x="0" y="0"/>
          <a:chExt cx="0" cy="0"/>
        </a:xfrm>
      </p:grpSpPr>
      <p:sp>
        <p:nvSpPr>
          <p:cNvPr id="2" name="Plassholder for dato 1"/>
          <p:cNvSpPr>
            <a:spLocks noGrp="1"/>
          </p:cNvSpPr>
          <p:nvPr>
            <p:ph type="dt" sz="half" idx="2"/>
          </p:nvPr>
        </p:nvSpPr>
        <p:spPr>
          <a:xfrm>
            <a:off x="7164288" y="6355534"/>
            <a:ext cx="936104"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F60FC3-324B-401B-87AC-C14A6FCE29EE}" type="datetime1">
              <a:rPr lang="nb-NO" smtClean="0"/>
              <a:t>05.02.2024</a:t>
            </a:fld>
            <a:endParaRPr lang="nb-NO"/>
          </a:p>
        </p:txBody>
      </p:sp>
      <p:sp>
        <p:nvSpPr>
          <p:cNvPr id="3" name="Plassholder for lysbildenummer 4"/>
          <p:cNvSpPr>
            <a:spLocks noGrp="1"/>
          </p:cNvSpPr>
          <p:nvPr>
            <p:ph type="sldNum" sz="quarter" idx="4"/>
          </p:nvPr>
        </p:nvSpPr>
        <p:spPr>
          <a:xfrm>
            <a:off x="8244408" y="6356350"/>
            <a:ext cx="44239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E01194-72E6-45CF-9942-7B359F3B706A}" type="slidenum">
              <a:rPr lang="nb-NO" smtClean="0"/>
              <a:t>‹#›</a:t>
            </a:fld>
            <a:endParaRPr lang="nb-NO"/>
          </a:p>
        </p:txBody>
      </p:sp>
      <p:sp>
        <p:nvSpPr>
          <p:cNvPr id="4" name="Plassholder for bunntekst 2"/>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Tree>
    <p:extLst>
      <p:ext uri="{BB962C8B-B14F-4D97-AF65-F5344CB8AC3E}">
        <p14:creationId xmlns:p14="http://schemas.microsoft.com/office/powerpoint/2010/main" val="2363057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m/logo">
    <p:spTree>
      <p:nvGrpSpPr>
        <p:cNvPr id="1" name=""/>
        <p:cNvGrpSpPr/>
        <p:nvPr/>
      </p:nvGrpSpPr>
      <p:grpSpPr>
        <a:xfrm>
          <a:off x="0" y="0"/>
          <a:ext cx="0" cy="0"/>
          <a:chOff x="0" y="0"/>
          <a:chExt cx="0" cy="0"/>
        </a:xfrm>
      </p:grpSpPr>
      <p:sp>
        <p:nvSpPr>
          <p:cNvPr id="3" name="Plassholder for dato 2"/>
          <p:cNvSpPr>
            <a:spLocks noGrp="1"/>
          </p:cNvSpPr>
          <p:nvPr>
            <p:ph type="dt" sz="half" idx="10"/>
          </p:nvPr>
        </p:nvSpPr>
        <p:spPr/>
        <p:txBody>
          <a:bodyPr/>
          <a:lstStyle/>
          <a:p>
            <a:fld id="{F3627683-573E-4B9D-8D67-E8749E4FE20C}" type="datetime1">
              <a:rPr lang="nb-NO" smtClean="0"/>
              <a:t>05.02.2024</a:t>
            </a:fld>
            <a:endParaRPr lang="nb-NO"/>
          </a:p>
        </p:txBody>
      </p:sp>
      <p:sp>
        <p:nvSpPr>
          <p:cNvPr id="4" name="Plassholder for lysbildenummer 3"/>
          <p:cNvSpPr>
            <a:spLocks noGrp="1"/>
          </p:cNvSpPr>
          <p:nvPr>
            <p:ph type="sldNum" sz="quarter" idx="11"/>
          </p:nvPr>
        </p:nvSpPr>
        <p:spPr/>
        <p:txBody>
          <a:bodyPr/>
          <a:lstStyle/>
          <a:p>
            <a:fld id="{7DE01194-72E6-45CF-9942-7B359F3B706A}" type="slidenum">
              <a:rPr lang="nb-NO" smtClean="0"/>
              <a:t>‹#›</a:t>
            </a:fld>
            <a:endParaRPr lang="nb-NO"/>
          </a:p>
        </p:txBody>
      </p:sp>
      <p:sp>
        <p:nvSpPr>
          <p:cNvPr id="5" name="Plassholder for bunntekst 4"/>
          <p:cNvSpPr>
            <a:spLocks noGrp="1"/>
          </p:cNvSpPr>
          <p:nvPr>
            <p:ph type="ftr" sz="quarter" idx="12"/>
          </p:nvPr>
        </p:nvSpPr>
        <p:spPr/>
        <p:txBody>
          <a:bodyPr/>
          <a:lstStyle/>
          <a:p>
            <a:endParaRPr lang="nb-NO"/>
          </a:p>
        </p:txBody>
      </p:sp>
      <p:sp>
        <p:nvSpPr>
          <p:cNvPr id="6" name="Rektangel 5"/>
          <p:cNvSpPr/>
          <p:nvPr userDrawn="1"/>
        </p:nvSpPr>
        <p:spPr>
          <a:xfrm>
            <a:off x="0" y="0"/>
            <a:ext cx="9144000" cy="1628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3344098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omt">
    <p:spTree>
      <p:nvGrpSpPr>
        <p:cNvPr id="1" name=""/>
        <p:cNvGrpSpPr/>
        <p:nvPr/>
      </p:nvGrpSpPr>
      <p:grpSpPr>
        <a:xfrm>
          <a:off x="0" y="0"/>
          <a:ext cx="0" cy="0"/>
          <a:chOff x="0" y="0"/>
          <a:chExt cx="0" cy="0"/>
        </a:xfrm>
      </p:grpSpPr>
      <p:sp>
        <p:nvSpPr>
          <p:cNvPr id="3" name="Plassholder for dato 2"/>
          <p:cNvSpPr>
            <a:spLocks noGrp="1"/>
          </p:cNvSpPr>
          <p:nvPr>
            <p:ph type="dt" sz="half" idx="10"/>
          </p:nvPr>
        </p:nvSpPr>
        <p:spPr/>
        <p:txBody>
          <a:bodyPr/>
          <a:lstStyle/>
          <a:p>
            <a:fld id="{F3627683-573E-4B9D-8D67-E8749E4FE20C}" type="datetime1">
              <a:rPr lang="nb-NO" smtClean="0"/>
              <a:t>05.02.2024</a:t>
            </a:fld>
            <a:endParaRPr lang="nb-NO"/>
          </a:p>
        </p:txBody>
      </p:sp>
      <p:sp>
        <p:nvSpPr>
          <p:cNvPr id="4" name="Plassholder for lysbildenummer 3"/>
          <p:cNvSpPr>
            <a:spLocks noGrp="1"/>
          </p:cNvSpPr>
          <p:nvPr>
            <p:ph type="sldNum" sz="quarter" idx="11"/>
          </p:nvPr>
        </p:nvSpPr>
        <p:spPr/>
        <p:txBody>
          <a:bodyPr/>
          <a:lstStyle/>
          <a:p>
            <a:fld id="{7DE01194-72E6-45CF-9942-7B359F3B706A}" type="slidenum">
              <a:rPr lang="nb-NO" smtClean="0"/>
              <a:t>‹#›</a:t>
            </a:fld>
            <a:endParaRPr lang="nb-NO"/>
          </a:p>
        </p:txBody>
      </p:sp>
      <p:sp>
        <p:nvSpPr>
          <p:cNvPr id="5" name="Plassholder for bunntekst 4"/>
          <p:cNvSpPr>
            <a:spLocks noGrp="1"/>
          </p:cNvSpPr>
          <p:nvPr>
            <p:ph type="ftr" sz="quarter" idx="12"/>
          </p:nvPr>
        </p:nvSpPr>
        <p:spPr/>
        <p:txBody>
          <a:bodyPr/>
          <a:lstStyle/>
          <a:p>
            <a:endParaRPr lang="nb-NO"/>
          </a:p>
        </p:txBody>
      </p:sp>
      <p:sp>
        <p:nvSpPr>
          <p:cNvPr id="6" name="Rektangel 5"/>
          <p:cNvSpPr/>
          <p:nvPr userDrawn="1"/>
        </p:nvSpPr>
        <p:spPr>
          <a:xfrm>
            <a:off x="0" y="0"/>
            <a:ext cx="9144000" cy="1628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Rektangel 1"/>
          <p:cNvSpPr/>
          <p:nvPr userDrawn="1"/>
        </p:nvSpPr>
        <p:spPr>
          <a:xfrm>
            <a:off x="0" y="6309320"/>
            <a:ext cx="2987824"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2957865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Bilde 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0" y="116632"/>
            <a:ext cx="9144000" cy="1256746"/>
          </a:xfrm>
          <a:prstGeom prst="rect">
            <a:avLst/>
          </a:prstGeom>
        </p:spPr>
      </p:pic>
      <p:pic>
        <p:nvPicPr>
          <p:cNvPr id="9" name="Picture 10" descr="Logo-HM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67122" y="6416588"/>
            <a:ext cx="2304678" cy="25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lassholder for dato 1"/>
          <p:cNvSpPr>
            <a:spLocks noGrp="1"/>
          </p:cNvSpPr>
          <p:nvPr>
            <p:ph type="dt" sz="half" idx="2"/>
          </p:nvPr>
        </p:nvSpPr>
        <p:spPr>
          <a:xfrm>
            <a:off x="7164288" y="6355534"/>
            <a:ext cx="936104"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627683-573E-4B9D-8D67-E8749E4FE20C}" type="datetime1">
              <a:rPr lang="nb-NO" smtClean="0"/>
              <a:t>05.02.2024</a:t>
            </a:fld>
            <a:endParaRPr lang="nb-NO"/>
          </a:p>
        </p:txBody>
      </p:sp>
      <p:sp>
        <p:nvSpPr>
          <p:cNvPr id="5" name="Plassholder for lysbildenummer 4"/>
          <p:cNvSpPr>
            <a:spLocks noGrp="1"/>
          </p:cNvSpPr>
          <p:nvPr>
            <p:ph type="sldNum" sz="quarter" idx="4"/>
          </p:nvPr>
        </p:nvSpPr>
        <p:spPr>
          <a:xfrm>
            <a:off x="8244408" y="6356350"/>
            <a:ext cx="44239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E01194-72E6-45CF-9942-7B359F3B706A}" type="slidenum">
              <a:rPr lang="nb-NO" smtClean="0"/>
              <a:t>‹#›</a:t>
            </a:fld>
            <a:endParaRPr lang="nb-NO"/>
          </a:p>
        </p:txBody>
      </p:sp>
      <p:sp>
        <p:nvSpPr>
          <p:cNvPr id="3" name="Plassholder for bunntekst 2"/>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pic>
        <p:nvPicPr>
          <p:cNvPr id="8" name="Picture 2"/>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166898" y="6378033"/>
            <a:ext cx="2905125" cy="419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147566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lIns="91440" tIns="45720" rIns="91440" bIns="45720" anchor="t"/>
          <a:lstStyle/>
          <a:p>
            <a:r>
              <a:rPr lang="nb-NO"/>
              <a:t>Statsbudsjett 2024</a:t>
            </a:r>
            <a:br>
              <a:rPr lang="nb-NO"/>
            </a:br>
            <a:r>
              <a:rPr lang="nb-NO" sz="1800"/>
              <a:t>(</a:t>
            </a:r>
            <a:r>
              <a:rPr lang="nb-NO" sz="1800" err="1"/>
              <a:t>st</a:t>
            </a:r>
            <a:r>
              <a:rPr lang="nb-NO" sz="1800"/>
              <a:t> </a:t>
            </a:r>
            <a:r>
              <a:rPr lang="nb-NO" sz="1800" err="1"/>
              <a:t>prp</a:t>
            </a:r>
            <a:r>
              <a:rPr lang="nb-NO" sz="1800"/>
              <a:t> 2023-24)</a:t>
            </a:r>
          </a:p>
        </p:txBody>
      </p:sp>
      <p:sp>
        <p:nvSpPr>
          <p:cNvPr id="3" name="Undertittel 2"/>
          <p:cNvSpPr>
            <a:spLocks noGrp="1"/>
          </p:cNvSpPr>
          <p:nvPr>
            <p:ph type="subTitle" idx="1"/>
          </p:nvPr>
        </p:nvSpPr>
        <p:spPr>
          <a:xfrm>
            <a:off x="1360104" y="2996952"/>
            <a:ext cx="6408712" cy="663812"/>
          </a:xfrm>
        </p:spPr>
        <p:txBody>
          <a:bodyPr lIns="91440" tIns="45720" rIns="91440" bIns="45720" anchor="t"/>
          <a:lstStyle/>
          <a:p>
            <a:r>
              <a:rPr lang="nb-NO" sz="1800"/>
              <a:t>Utdrag med relevans ...</a:t>
            </a:r>
          </a:p>
        </p:txBody>
      </p:sp>
    </p:spTree>
    <p:extLst>
      <p:ext uri="{BB962C8B-B14F-4D97-AF65-F5344CB8AC3E}">
        <p14:creationId xmlns:p14="http://schemas.microsoft.com/office/powerpoint/2010/main" val="648814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683568" y="374221"/>
            <a:ext cx="6624736" cy="415651"/>
          </a:xfrm>
        </p:spPr>
        <p:txBody>
          <a:bodyPr lIns="91440" tIns="45720" rIns="91440" bIns="45720" anchor="t"/>
          <a:lstStyle/>
          <a:p>
            <a:r>
              <a:rPr lang="nb-NO" sz="1800">
                <a:cs typeface="Arial"/>
              </a:rPr>
              <a:t>Statsbudsjett 2024 - (St </a:t>
            </a:r>
            <a:r>
              <a:rPr lang="nb-NO" sz="1800" err="1">
                <a:cs typeface="Arial"/>
              </a:rPr>
              <a:t>prp</a:t>
            </a:r>
            <a:r>
              <a:rPr lang="nb-NO" sz="1800">
                <a:cs typeface="Arial"/>
              </a:rPr>
              <a:t> 2023-24)</a:t>
            </a:r>
            <a:endParaRPr lang="nb-NO" sz="1800"/>
          </a:p>
        </p:txBody>
      </p:sp>
      <p:sp>
        <p:nvSpPr>
          <p:cNvPr id="3" name="Plassholder for innhold 2"/>
          <p:cNvSpPr>
            <a:spLocks noGrp="1"/>
          </p:cNvSpPr>
          <p:nvPr>
            <p:ph sz="quarter" idx="10"/>
          </p:nvPr>
        </p:nvSpPr>
        <p:spPr/>
        <p:txBody>
          <a:bodyPr lIns="91440" tIns="45720" rIns="91440" bIns="45720" anchor="t"/>
          <a:lstStyle/>
          <a:p>
            <a:pPr>
              <a:buNone/>
            </a:pPr>
            <a:r>
              <a:rPr lang="nb-NO" sz="1600" b="1" dirty="0" smtClean="0">
                <a:ea typeface="+mn-lt"/>
                <a:cs typeface="+mn-lt"/>
              </a:rPr>
              <a:t>1.10 Personellet i helse- og omsorgstjenestene</a:t>
            </a:r>
          </a:p>
          <a:p>
            <a:r>
              <a:rPr lang="nb-NO" sz="1600" dirty="0"/>
              <a:t>Flere kommuner og sykehus opplever allerede i dag </a:t>
            </a:r>
            <a:r>
              <a:rPr lang="nb-NO" sz="1600" u="sng" dirty="0"/>
              <a:t>store rekrutteringsutfordringer. </a:t>
            </a:r>
            <a:r>
              <a:rPr lang="nb-NO" sz="1600" dirty="0"/>
              <a:t>Den samme trenden ses også internasjonalt. </a:t>
            </a:r>
            <a:r>
              <a:rPr lang="nb-NO" sz="1600" u="sng" dirty="0"/>
              <a:t>Utfordringene med å rekruttere og beholde personell er størst i distriktene. Det gjelder særlig i de kommunale helse- og omsorgstjenestene, men også spesialisthelsetjenesten i distriktene. </a:t>
            </a:r>
            <a:endParaRPr lang="nb-NO" sz="1600" u="sng" dirty="0" smtClean="0"/>
          </a:p>
          <a:p>
            <a:r>
              <a:rPr lang="nb-NO" sz="1600" u="sng" dirty="0" smtClean="0"/>
              <a:t>Forsvarlighetskravet </a:t>
            </a:r>
            <a:r>
              <a:rPr lang="nb-NO" sz="1600" u="sng" dirty="0"/>
              <a:t>skal legges til grunn</a:t>
            </a:r>
            <a:r>
              <a:rPr lang="nb-NO" sz="1600" dirty="0"/>
              <a:t> for det systematiske arbeidet for å fremme riktig oppgavedeling. Hensiktsmessig oppgavedeling mellom personell er viktig bl.a. for å bidra til økt produktivitet i helse- og omsorgstjenestene. </a:t>
            </a:r>
            <a:endParaRPr lang="nb-NO" sz="1600" dirty="0" smtClean="0"/>
          </a:p>
          <a:p>
            <a:r>
              <a:rPr lang="nb-NO" sz="1600" u="sng" dirty="0" smtClean="0"/>
              <a:t>Kompetanse </a:t>
            </a:r>
            <a:r>
              <a:rPr lang="nb-NO" sz="1600" u="sng" dirty="0"/>
              <a:t>skal bygges nedenfra, med utgangspunkt i fagarbeiderkompetanse</a:t>
            </a:r>
            <a:r>
              <a:rPr lang="nb-NO" sz="1600" dirty="0"/>
              <a:t>. Det er vedtatt å utvide Tørn-prosjektet i KS til et Tørn-program for hele helse- og omsorgstjenesten, jf. </a:t>
            </a:r>
            <a:r>
              <a:rPr lang="nb-NO" sz="1600" dirty="0" err="1"/>
              <a:t>Prop</a:t>
            </a:r>
            <a:r>
              <a:rPr lang="nb-NO" sz="1600" dirty="0"/>
              <a:t>. 118 S (2022–2023). Tørn bidrar til å legge til rette for bedre bruk av personellressursene i hele helse- og omsorgstjenesten, </a:t>
            </a:r>
            <a:r>
              <a:rPr lang="nb-NO" sz="1600" u="sng" dirty="0"/>
              <a:t>gjennom forsøk med nye arbeids- og organisasjonsformer og forsøk for å fremme riktig oppgavedeling på tvers og innenfor tjenesteområder, -nivåer og virksomheter i helse- og omsorgstjenesten</a:t>
            </a:r>
            <a:r>
              <a:rPr lang="nb-NO" sz="1600" dirty="0"/>
              <a:t>.</a:t>
            </a:r>
            <a:endParaRPr lang="nb-NO" sz="1600" dirty="0">
              <a:ea typeface="+mn-lt"/>
              <a:cs typeface="+mn-lt"/>
            </a:endParaRPr>
          </a:p>
          <a:p>
            <a:pPr>
              <a:buNone/>
            </a:pPr>
            <a:endParaRPr lang="nb-NO" sz="1600" dirty="0">
              <a:ea typeface="+mn-lt"/>
              <a:cs typeface="+mn-lt"/>
            </a:endParaRPr>
          </a:p>
        </p:txBody>
      </p:sp>
      <p:sp>
        <p:nvSpPr>
          <p:cNvPr id="4" name="Plassholder for dato 3"/>
          <p:cNvSpPr>
            <a:spLocks noGrp="1"/>
          </p:cNvSpPr>
          <p:nvPr>
            <p:ph type="dt" sz="half" idx="2"/>
          </p:nvPr>
        </p:nvSpPr>
        <p:spPr/>
        <p:txBody>
          <a:bodyPr/>
          <a:lstStyle/>
          <a:p>
            <a:fld id="{54C6B101-3BC7-446C-8B2C-B9B52B6F1948}" type="datetime1">
              <a:rPr lang="nb-NO" smtClean="0"/>
              <a:t>05.02.2024</a:t>
            </a:fld>
            <a:endParaRPr lang="nb-NO"/>
          </a:p>
        </p:txBody>
      </p:sp>
      <p:sp>
        <p:nvSpPr>
          <p:cNvPr id="5" name="Plassholder for lysbildenummer 4"/>
          <p:cNvSpPr>
            <a:spLocks noGrp="1"/>
          </p:cNvSpPr>
          <p:nvPr>
            <p:ph type="sldNum" sz="quarter" idx="4"/>
          </p:nvPr>
        </p:nvSpPr>
        <p:spPr/>
        <p:txBody>
          <a:bodyPr/>
          <a:lstStyle/>
          <a:p>
            <a:fld id="{7DE01194-72E6-45CF-9942-7B359F3B706A}" type="slidenum">
              <a:rPr lang="nb-NO" smtClean="0"/>
              <a:t>10</a:t>
            </a:fld>
            <a:endParaRPr lang="nb-NO"/>
          </a:p>
        </p:txBody>
      </p:sp>
      <p:sp>
        <p:nvSpPr>
          <p:cNvPr id="6" name="Plassholder for bunntekst 5"/>
          <p:cNvSpPr>
            <a:spLocks noGrp="1"/>
          </p:cNvSpPr>
          <p:nvPr>
            <p:ph type="ftr" sz="quarter" idx="3"/>
          </p:nvPr>
        </p:nvSpPr>
        <p:spPr/>
        <p:txBody>
          <a:bodyPr/>
          <a:lstStyle/>
          <a:p>
            <a:endParaRPr lang="nb-NO"/>
          </a:p>
        </p:txBody>
      </p:sp>
    </p:spTree>
    <p:extLst>
      <p:ext uri="{BB962C8B-B14F-4D97-AF65-F5344CB8AC3E}">
        <p14:creationId xmlns:p14="http://schemas.microsoft.com/office/powerpoint/2010/main" val="1234101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683568" y="374221"/>
            <a:ext cx="6624736" cy="415651"/>
          </a:xfrm>
        </p:spPr>
        <p:txBody>
          <a:bodyPr lIns="91440" tIns="45720" rIns="91440" bIns="45720" anchor="t"/>
          <a:lstStyle/>
          <a:p>
            <a:r>
              <a:rPr lang="nb-NO" sz="1800">
                <a:cs typeface="Arial"/>
              </a:rPr>
              <a:t>Statsbudsjett 2024 - (St </a:t>
            </a:r>
            <a:r>
              <a:rPr lang="nb-NO" sz="1800" err="1">
                <a:cs typeface="Arial"/>
              </a:rPr>
              <a:t>prp</a:t>
            </a:r>
            <a:r>
              <a:rPr lang="nb-NO" sz="1800">
                <a:cs typeface="Arial"/>
              </a:rPr>
              <a:t> 2023-24)</a:t>
            </a:r>
            <a:endParaRPr lang="nb-NO" sz="1800"/>
          </a:p>
        </p:txBody>
      </p:sp>
      <p:sp>
        <p:nvSpPr>
          <p:cNvPr id="3" name="Plassholder for innhold 2"/>
          <p:cNvSpPr>
            <a:spLocks noGrp="1"/>
          </p:cNvSpPr>
          <p:nvPr>
            <p:ph sz="quarter" idx="10"/>
          </p:nvPr>
        </p:nvSpPr>
        <p:spPr/>
        <p:txBody>
          <a:bodyPr lIns="91440" tIns="45720" rIns="91440" bIns="45720" anchor="t"/>
          <a:lstStyle/>
          <a:p>
            <a:pPr>
              <a:buNone/>
            </a:pPr>
            <a:r>
              <a:rPr lang="nb-NO" sz="1600" b="1" dirty="0" smtClean="0">
                <a:ea typeface="+mn-lt"/>
                <a:cs typeface="+mn-lt"/>
              </a:rPr>
              <a:t>Personellet i helse- og omsorgstjenestene forts</a:t>
            </a:r>
            <a:r>
              <a:rPr lang="nb-NO" sz="1600" dirty="0">
                <a:ea typeface="+mn-lt"/>
                <a:cs typeface="+mn-lt"/>
              </a:rPr>
              <a:t>.</a:t>
            </a:r>
          </a:p>
          <a:p>
            <a:pPr>
              <a:buNone/>
            </a:pPr>
            <a:endParaRPr lang="nb-NO" sz="1600" dirty="0" smtClean="0">
              <a:ea typeface="+mn-lt"/>
              <a:cs typeface="+mn-lt"/>
            </a:endParaRPr>
          </a:p>
          <a:p>
            <a:r>
              <a:rPr lang="nb-NO" sz="1600" dirty="0"/>
              <a:t>Regjeringen har også lansert et </a:t>
            </a:r>
            <a:r>
              <a:rPr lang="nb-NO" sz="1600" u="sng" dirty="0"/>
              <a:t>fagarbeiderløft</a:t>
            </a:r>
            <a:r>
              <a:rPr lang="nb-NO" sz="1600" dirty="0"/>
              <a:t> for fagarbeidere med kompetanse som er relevant for helse- og omsorgstjenesten i revidert nasjonalbudsjett for 2022. Det tas sikte på at fagarbeiderløftet følges opp i Nasjonal helse- og samhandlingsplan. Regjeringen foreslår å </a:t>
            </a:r>
            <a:r>
              <a:rPr lang="nb-NO" sz="1600" u="sng" dirty="0"/>
              <a:t>opprette 500 nye studieplasser til fagskolene</a:t>
            </a:r>
            <a:endParaRPr lang="nb-NO" sz="1600" u="sng" dirty="0">
              <a:ea typeface="+mn-lt"/>
              <a:cs typeface="+mn-lt"/>
            </a:endParaRPr>
          </a:p>
        </p:txBody>
      </p:sp>
      <p:sp>
        <p:nvSpPr>
          <p:cNvPr id="4" name="Plassholder for dato 3"/>
          <p:cNvSpPr>
            <a:spLocks noGrp="1"/>
          </p:cNvSpPr>
          <p:nvPr>
            <p:ph type="dt" sz="half" idx="2"/>
          </p:nvPr>
        </p:nvSpPr>
        <p:spPr/>
        <p:txBody>
          <a:bodyPr/>
          <a:lstStyle/>
          <a:p>
            <a:fld id="{54C6B101-3BC7-446C-8B2C-B9B52B6F1948}" type="datetime1">
              <a:rPr lang="nb-NO" smtClean="0"/>
              <a:t>05.02.2024</a:t>
            </a:fld>
            <a:endParaRPr lang="nb-NO"/>
          </a:p>
        </p:txBody>
      </p:sp>
      <p:sp>
        <p:nvSpPr>
          <p:cNvPr id="5" name="Plassholder for lysbildenummer 4"/>
          <p:cNvSpPr>
            <a:spLocks noGrp="1"/>
          </p:cNvSpPr>
          <p:nvPr>
            <p:ph type="sldNum" sz="quarter" idx="4"/>
          </p:nvPr>
        </p:nvSpPr>
        <p:spPr/>
        <p:txBody>
          <a:bodyPr/>
          <a:lstStyle/>
          <a:p>
            <a:fld id="{7DE01194-72E6-45CF-9942-7B359F3B706A}" type="slidenum">
              <a:rPr lang="nb-NO" smtClean="0"/>
              <a:t>11</a:t>
            </a:fld>
            <a:endParaRPr lang="nb-NO"/>
          </a:p>
        </p:txBody>
      </p:sp>
      <p:sp>
        <p:nvSpPr>
          <p:cNvPr id="6" name="Plassholder for bunntekst 5"/>
          <p:cNvSpPr>
            <a:spLocks noGrp="1"/>
          </p:cNvSpPr>
          <p:nvPr>
            <p:ph type="ftr" sz="quarter" idx="3"/>
          </p:nvPr>
        </p:nvSpPr>
        <p:spPr/>
        <p:txBody>
          <a:bodyPr/>
          <a:lstStyle/>
          <a:p>
            <a:endParaRPr lang="nb-NO"/>
          </a:p>
        </p:txBody>
      </p:sp>
    </p:spTree>
    <p:extLst>
      <p:ext uri="{BB962C8B-B14F-4D97-AF65-F5344CB8AC3E}">
        <p14:creationId xmlns:p14="http://schemas.microsoft.com/office/powerpoint/2010/main" val="433594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683568" y="374221"/>
            <a:ext cx="6624736" cy="415651"/>
          </a:xfrm>
        </p:spPr>
        <p:txBody>
          <a:bodyPr lIns="91440" tIns="45720" rIns="91440" bIns="45720" anchor="t"/>
          <a:lstStyle/>
          <a:p>
            <a:r>
              <a:rPr lang="nb-NO" sz="1800">
                <a:cs typeface="Arial"/>
              </a:rPr>
              <a:t>Statsbudsjett 2024 - (St </a:t>
            </a:r>
            <a:r>
              <a:rPr lang="nb-NO" sz="1800" err="1">
                <a:cs typeface="Arial"/>
              </a:rPr>
              <a:t>prp</a:t>
            </a:r>
            <a:r>
              <a:rPr lang="nb-NO" sz="1800">
                <a:cs typeface="Arial"/>
              </a:rPr>
              <a:t> 2023-24)</a:t>
            </a:r>
            <a:endParaRPr lang="nb-NO" sz="1800"/>
          </a:p>
        </p:txBody>
      </p:sp>
      <p:sp>
        <p:nvSpPr>
          <p:cNvPr id="3" name="Plassholder for innhold 2"/>
          <p:cNvSpPr>
            <a:spLocks noGrp="1"/>
          </p:cNvSpPr>
          <p:nvPr>
            <p:ph sz="quarter" idx="10"/>
          </p:nvPr>
        </p:nvSpPr>
        <p:spPr/>
        <p:txBody>
          <a:bodyPr lIns="91440" tIns="45720" rIns="91440" bIns="45720" anchor="t"/>
          <a:lstStyle/>
          <a:p>
            <a:pPr>
              <a:buNone/>
            </a:pPr>
            <a:r>
              <a:rPr lang="nb-NO" sz="1600" b="1" dirty="0" smtClean="0">
                <a:ea typeface="+mn-lt"/>
                <a:cs typeface="+mn-lt"/>
              </a:rPr>
              <a:t>1.11 Barn og unge</a:t>
            </a:r>
            <a:endParaRPr lang="nb-NO" sz="1600" b="1" dirty="0">
              <a:ea typeface="+mn-lt"/>
              <a:cs typeface="+mn-lt"/>
            </a:endParaRPr>
          </a:p>
          <a:p>
            <a:r>
              <a:rPr lang="nb-NO" sz="1600" u="sng" dirty="0"/>
              <a:t>Barn, unge og deres familier er ett av regjeringens viktigste satsingsområder</a:t>
            </a:r>
            <a:r>
              <a:rPr lang="nb-NO" sz="1600" dirty="0"/>
              <a:t>. Barn og unge skal oppleve god tilgjengelighet til hjelp når de trenger det. Et sentralt mål for regjeringen er å </a:t>
            </a:r>
            <a:r>
              <a:rPr lang="nb-NO" sz="1600" u="sng" dirty="0"/>
              <a:t>styrke det helsefremmende og forebyggende arbeidet knyttet til barn, unge og deres familier, inkludert tilbudet til gravide, gjennom helsestasjons- og skolehelsetjenesten. </a:t>
            </a:r>
            <a:r>
              <a:rPr lang="nb-NO" sz="1600" dirty="0"/>
              <a:t>Regjeringen følger opp Hurdalsplattformens punkt om en </a:t>
            </a:r>
            <a:r>
              <a:rPr lang="nb-NO" sz="1600" u="sng" dirty="0"/>
              <a:t>opptrappingsplan for helsestasjons- og skolehelsetjenesten </a:t>
            </a:r>
            <a:r>
              <a:rPr lang="nb-NO" sz="1600" dirty="0"/>
              <a:t>gjennom Folkehelsemeldingen, </a:t>
            </a:r>
            <a:r>
              <a:rPr lang="nb-NO" sz="1600" u="sng" dirty="0"/>
              <a:t>Opptrappingsplan psykisk helse </a:t>
            </a:r>
            <a:r>
              <a:rPr lang="nb-NO" sz="1600" dirty="0"/>
              <a:t>og den kommende </a:t>
            </a:r>
            <a:r>
              <a:rPr lang="nb-NO" sz="1600" u="sng" dirty="0"/>
              <a:t>Nasjonal helse- og samhandlingsplan</a:t>
            </a:r>
            <a:r>
              <a:rPr lang="nb-NO" sz="1600" dirty="0"/>
              <a:t>. Regjeringen har styrket tjenesten både faglig og økonomisk. </a:t>
            </a:r>
            <a:r>
              <a:rPr lang="nb-NO" sz="1600" u="sng" dirty="0"/>
              <a:t>Folkehelsemeldingen</a:t>
            </a:r>
            <a:r>
              <a:rPr lang="nb-NO" sz="1600" dirty="0"/>
              <a:t> styrker barns helse og utvikling gjennom en skjerpet tobakkspolitikk gjennom å gjøre flere arenaer der barn og unge oppholder seg, røykfrie.</a:t>
            </a:r>
          </a:p>
          <a:p>
            <a:r>
              <a:rPr lang="nb-NO" sz="1600" dirty="0"/>
              <a:t>For barn og unge med psykiske plager og lidelser er det </a:t>
            </a:r>
            <a:r>
              <a:rPr lang="nb-NO" sz="1600" u="sng" dirty="0"/>
              <a:t>viktig at hjelpen er lett tilgjengelig, av god kvalitet og tilpasset barn og unges behov</a:t>
            </a:r>
            <a:r>
              <a:rPr lang="nb-NO" sz="1600" dirty="0"/>
              <a:t>. Regjeringen vil satse på </a:t>
            </a:r>
            <a:r>
              <a:rPr lang="nb-NO" sz="1600" u="sng" dirty="0"/>
              <a:t>lavterskel psykisk helsehjelp i kommunene</a:t>
            </a:r>
            <a:r>
              <a:rPr lang="nb-NO" sz="1600" dirty="0"/>
              <a:t>, slik at man kan få rask hjelp uten krav om henvisning. </a:t>
            </a:r>
            <a:endParaRPr lang="nb-NO" sz="1600" dirty="0" smtClean="0">
              <a:ea typeface="+mn-lt"/>
              <a:cs typeface="+mn-lt"/>
            </a:endParaRPr>
          </a:p>
        </p:txBody>
      </p:sp>
      <p:sp>
        <p:nvSpPr>
          <p:cNvPr id="4" name="Plassholder for dato 3"/>
          <p:cNvSpPr>
            <a:spLocks noGrp="1"/>
          </p:cNvSpPr>
          <p:nvPr>
            <p:ph type="dt" sz="half" idx="2"/>
          </p:nvPr>
        </p:nvSpPr>
        <p:spPr/>
        <p:txBody>
          <a:bodyPr/>
          <a:lstStyle/>
          <a:p>
            <a:fld id="{54C6B101-3BC7-446C-8B2C-B9B52B6F1948}" type="datetime1">
              <a:rPr lang="nb-NO" smtClean="0"/>
              <a:t>05.02.2024</a:t>
            </a:fld>
            <a:endParaRPr lang="nb-NO"/>
          </a:p>
        </p:txBody>
      </p:sp>
      <p:sp>
        <p:nvSpPr>
          <p:cNvPr id="5" name="Plassholder for lysbildenummer 4"/>
          <p:cNvSpPr>
            <a:spLocks noGrp="1"/>
          </p:cNvSpPr>
          <p:nvPr>
            <p:ph type="sldNum" sz="quarter" idx="4"/>
          </p:nvPr>
        </p:nvSpPr>
        <p:spPr/>
        <p:txBody>
          <a:bodyPr/>
          <a:lstStyle/>
          <a:p>
            <a:fld id="{7DE01194-72E6-45CF-9942-7B359F3B706A}" type="slidenum">
              <a:rPr lang="nb-NO" smtClean="0"/>
              <a:t>12</a:t>
            </a:fld>
            <a:endParaRPr lang="nb-NO"/>
          </a:p>
        </p:txBody>
      </p:sp>
      <p:sp>
        <p:nvSpPr>
          <p:cNvPr id="6" name="Plassholder for bunntekst 5"/>
          <p:cNvSpPr>
            <a:spLocks noGrp="1"/>
          </p:cNvSpPr>
          <p:nvPr>
            <p:ph type="ftr" sz="quarter" idx="3"/>
          </p:nvPr>
        </p:nvSpPr>
        <p:spPr/>
        <p:txBody>
          <a:bodyPr/>
          <a:lstStyle/>
          <a:p>
            <a:endParaRPr lang="nb-NO"/>
          </a:p>
        </p:txBody>
      </p:sp>
    </p:spTree>
    <p:extLst>
      <p:ext uri="{BB962C8B-B14F-4D97-AF65-F5344CB8AC3E}">
        <p14:creationId xmlns:p14="http://schemas.microsoft.com/office/powerpoint/2010/main" val="3166660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683568" y="374221"/>
            <a:ext cx="6624736" cy="415651"/>
          </a:xfrm>
        </p:spPr>
        <p:txBody>
          <a:bodyPr lIns="91440" tIns="45720" rIns="91440" bIns="45720" anchor="t"/>
          <a:lstStyle/>
          <a:p>
            <a:r>
              <a:rPr lang="nb-NO" sz="1800">
                <a:cs typeface="Arial"/>
              </a:rPr>
              <a:t>Statsbudsjett 2024 - (St </a:t>
            </a:r>
            <a:r>
              <a:rPr lang="nb-NO" sz="1800" err="1">
                <a:cs typeface="Arial"/>
              </a:rPr>
              <a:t>prp</a:t>
            </a:r>
            <a:r>
              <a:rPr lang="nb-NO" sz="1800">
                <a:cs typeface="Arial"/>
              </a:rPr>
              <a:t> 2023-24)</a:t>
            </a:r>
            <a:endParaRPr lang="nb-NO" sz="1800"/>
          </a:p>
        </p:txBody>
      </p:sp>
      <p:sp>
        <p:nvSpPr>
          <p:cNvPr id="3" name="Plassholder for innhold 2"/>
          <p:cNvSpPr>
            <a:spLocks noGrp="1"/>
          </p:cNvSpPr>
          <p:nvPr>
            <p:ph sz="quarter" idx="10"/>
          </p:nvPr>
        </p:nvSpPr>
        <p:spPr/>
        <p:txBody>
          <a:bodyPr lIns="91440" tIns="45720" rIns="91440" bIns="45720" anchor="t"/>
          <a:lstStyle/>
          <a:p>
            <a:pPr>
              <a:buNone/>
            </a:pPr>
            <a:r>
              <a:rPr lang="nb-NO" sz="1800" b="1">
                <a:ea typeface="+mn-lt"/>
                <a:cs typeface="+mn-lt"/>
              </a:rPr>
              <a:t>Helse og omsorgspolitikken</a:t>
            </a:r>
          </a:p>
          <a:p>
            <a:pPr>
              <a:buNone/>
            </a:pPr>
            <a:endParaRPr lang="nb-NO" sz="1800">
              <a:ea typeface="+mn-lt"/>
              <a:cs typeface="+mn-lt"/>
            </a:endParaRPr>
          </a:p>
          <a:p>
            <a:r>
              <a:rPr lang="nb-NO" sz="1800">
                <a:ea typeface="+mn-lt"/>
                <a:cs typeface="+mn-lt"/>
              </a:rPr>
              <a:t>Innenfor disse rammene har regjeringen lagt fram noen særlig viktige arbeider: </a:t>
            </a:r>
            <a:r>
              <a:rPr lang="nb-NO" sz="1800" u="sng">
                <a:ea typeface="+mn-lt"/>
                <a:cs typeface="+mn-lt"/>
              </a:rPr>
              <a:t>opptrappingsplan for psykisk helse</a:t>
            </a:r>
            <a:r>
              <a:rPr lang="nb-NO" sz="1800">
                <a:ea typeface="+mn-lt"/>
                <a:cs typeface="+mn-lt"/>
              </a:rPr>
              <a:t> og </a:t>
            </a:r>
            <a:r>
              <a:rPr lang="nb-NO" sz="1800" u="sng">
                <a:ea typeface="+mn-lt"/>
                <a:cs typeface="+mn-lt"/>
              </a:rPr>
              <a:t>bo trygt hjemme-reformen</a:t>
            </a:r>
            <a:r>
              <a:rPr lang="nb-NO" sz="1800">
                <a:ea typeface="+mn-lt"/>
                <a:cs typeface="+mn-lt"/>
              </a:rPr>
              <a:t>, og vil også legge fram en </a:t>
            </a:r>
            <a:r>
              <a:rPr lang="nb-NO" sz="1800" u="sng">
                <a:ea typeface="+mn-lt"/>
                <a:cs typeface="+mn-lt"/>
              </a:rPr>
              <a:t>forebyggings- og behandlingsreform for rusfeltet</a:t>
            </a:r>
            <a:r>
              <a:rPr lang="nb-NO" sz="1800">
                <a:ea typeface="+mn-lt"/>
                <a:cs typeface="+mn-lt"/>
              </a:rPr>
              <a:t>.</a:t>
            </a:r>
            <a:endParaRPr lang="en-US" sz="1800"/>
          </a:p>
          <a:p>
            <a:pPr marL="0" indent="0">
              <a:buNone/>
            </a:pPr>
            <a:endParaRPr lang="nb-NO" sz="1800">
              <a:cs typeface="Calibri"/>
            </a:endParaRPr>
          </a:p>
          <a:p>
            <a:r>
              <a:rPr lang="nb-NO" sz="1800">
                <a:latin typeface="Calibri"/>
                <a:cs typeface="Calibri"/>
              </a:rPr>
              <a:t>Behovet for helse- og omsorgstjenester vil øke utover hva vi kan møte med kun økt bemanning de neste tiårene. </a:t>
            </a:r>
            <a:r>
              <a:rPr lang="nb-NO" sz="1800" u="sng">
                <a:latin typeface="Calibri"/>
                <a:cs typeface="Calibri"/>
              </a:rPr>
              <a:t>Fremover vil den knappeste ressursen være helsepersonell med riktig kompetanse.</a:t>
            </a:r>
            <a:r>
              <a:rPr lang="nb-NO" sz="1800">
                <a:latin typeface="Calibri"/>
                <a:cs typeface="Calibri"/>
              </a:rPr>
              <a:t> </a:t>
            </a:r>
          </a:p>
        </p:txBody>
      </p:sp>
      <p:sp>
        <p:nvSpPr>
          <p:cNvPr id="4" name="Plassholder for dato 3"/>
          <p:cNvSpPr>
            <a:spLocks noGrp="1"/>
          </p:cNvSpPr>
          <p:nvPr>
            <p:ph type="dt" sz="half" idx="2"/>
          </p:nvPr>
        </p:nvSpPr>
        <p:spPr/>
        <p:txBody>
          <a:bodyPr/>
          <a:lstStyle/>
          <a:p>
            <a:fld id="{54C6B101-3BC7-446C-8B2C-B9B52B6F1948}" type="datetime1">
              <a:rPr lang="nb-NO" smtClean="0"/>
              <a:t>05.02.2024</a:t>
            </a:fld>
            <a:endParaRPr lang="nb-NO"/>
          </a:p>
        </p:txBody>
      </p:sp>
      <p:sp>
        <p:nvSpPr>
          <p:cNvPr id="5" name="Plassholder for lysbildenummer 4"/>
          <p:cNvSpPr>
            <a:spLocks noGrp="1"/>
          </p:cNvSpPr>
          <p:nvPr>
            <p:ph type="sldNum" sz="quarter" idx="4"/>
          </p:nvPr>
        </p:nvSpPr>
        <p:spPr/>
        <p:txBody>
          <a:bodyPr/>
          <a:lstStyle/>
          <a:p>
            <a:fld id="{7DE01194-72E6-45CF-9942-7B359F3B706A}" type="slidenum">
              <a:rPr lang="nb-NO" smtClean="0"/>
              <a:t>2</a:t>
            </a:fld>
            <a:endParaRPr lang="nb-NO"/>
          </a:p>
        </p:txBody>
      </p:sp>
      <p:sp>
        <p:nvSpPr>
          <p:cNvPr id="6" name="Plassholder for bunntekst 5"/>
          <p:cNvSpPr>
            <a:spLocks noGrp="1"/>
          </p:cNvSpPr>
          <p:nvPr>
            <p:ph type="ftr" sz="quarter" idx="3"/>
          </p:nvPr>
        </p:nvSpPr>
        <p:spPr/>
        <p:txBody>
          <a:bodyPr/>
          <a:lstStyle/>
          <a:p>
            <a:endParaRPr lang="nb-NO"/>
          </a:p>
        </p:txBody>
      </p:sp>
    </p:spTree>
    <p:extLst>
      <p:ext uri="{BB962C8B-B14F-4D97-AF65-F5344CB8AC3E}">
        <p14:creationId xmlns:p14="http://schemas.microsoft.com/office/powerpoint/2010/main" val="2975917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683568" y="374221"/>
            <a:ext cx="6624736" cy="415651"/>
          </a:xfrm>
        </p:spPr>
        <p:txBody>
          <a:bodyPr lIns="91440" tIns="45720" rIns="91440" bIns="45720" anchor="t"/>
          <a:lstStyle/>
          <a:p>
            <a:r>
              <a:rPr lang="nb-NO" sz="1800">
                <a:cs typeface="Arial"/>
              </a:rPr>
              <a:t>Statsbudsjett 2024 - (St </a:t>
            </a:r>
            <a:r>
              <a:rPr lang="nb-NO" sz="1800" err="1">
                <a:cs typeface="Arial"/>
              </a:rPr>
              <a:t>prp</a:t>
            </a:r>
            <a:r>
              <a:rPr lang="nb-NO" sz="1800">
                <a:cs typeface="Arial"/>
              </a:rPr>
              <a:t> 2023-24)</a:t>
            </a:r>
            <a:endParaRPr lang="nb-NO" sz="1800"/>
          </a:p>
        </p:txBody>
      </p:sp>
      <p:sp>
        <p:nvSpPr>
          <p:cNvPr id="3" name="Plassholder for innhold 2"/>
          <p:cNvSpPr>
            <a:spLocks noGrp="1"/>
          </p:cNvSpPr>
          <p:nvPr>
            <p:ph sz="quarter" idx="10"/>
          </p:nvPr>
        </p:nvSpPr>
        <p:spPr>
          <a:xfrm>
            <a:off x="683568" y="1628800"/>
            <a:ext cx="7664776" cy="4392588"/>
          </a:xfrm>
        </p:spPr>
        <p:txBody>
          <a:bodyPr lIns="91440" tIns="45720" rIns="91440" bIns="45720" anchor="t"/>
          <a:lstStyle/>
          <a:p>
            <a:pPr marL="0" indent="0">
              <a:buNone/>
            </a:pPr>
            <a:r>
              <a:rPr lang="nb-NO" sz="1600" b="1">
                <a:cs typeface="Calibri"/>
              </a:rPr>
              <a:t>1.2 Spesialisthelsetjenesten</a:t>
            </a:r>
          </a:p>
          <a:p>
            <a:pPr marL="0" indent="0">
              <a:buNone/>
            </a:pPr>
            <a:endParaRPr lang="nb-NO" sz="1600">
              <a:ea typeface="+mn-lt"/>
              <a:cs typeface="+mn-lt"/>
            </a:endParaRPr>
          </a:p>
          <a:p>
            <a:pPr>
              <a:buNone/>
            </a:pPr>
            <a:r>
              <a:rPr lang="nb-NO" sz="1600">
                <a:ea typeface="+mn-lt"/>
                <a:cs typeface="+mn-lt"/>
              </a:rPr>
              <a:t>De regionale helseforetakene skal innrette sin virksomhet med sikte på å nå følgende hovedmål:</a:t>
            </a:r>
            <a:endParaRPr lang="nb-NO" sz="1600"/>
          </a:p>
          <a:p>
            <a:pPr>
              <a:buFont typeface="Arial"/>
              <a:buChar char="•"/>
            </a:pPr>
            <a:r>
              <a:rPr lang="nb-NO" sz="1600">
                <a:ea typeface="+mn-lt"/>
                <a:cs typeface="+mn-lt"/>
              </a:rPr>
              <a:t>Styrke psykisk helsevern og tverrfaglig spesialisert rusbehandling</a:t>
            </a:r>
            <a:endParaRPr lang="nb-NO" sz="1600"/>
          </a:p>
          <a:p>
            <a:pPr>
              <a:buFont typeface="Arial"/>
              <a:buChar char="•"/>
            </a:pPr>
            <a:r>
              <a:rPr lang="nb-NO" sz="1600">
                <a:ea typeface="+mn-lt"/>
                <a:cs typeface="+mn-lt"/>
              </a:rPr>
              <a:t>S</a:t>
            </a:r>
            <a:r>
              <a:rPr lang="nb-NO" sz="1600" u="sng">
                <a:ea typeface="+mn-lt"/>
                <a:cs typeface="+mn-lt"/>
              </a:rPr>
              <a:t>tyrke forskning, innovasjon og kompetanse og forbedre kvalitet og pasientsikkerhet</a:t>
            </a:r>
            <a:endParaRPr lang="nb-NO" sz="1600" u="sng"/>
          </a:p>
          <a:p>
            <a:pPr>
              <a:buFont typeface="Arial"/>
              <a:buChar char="•"/>
            </a:pPr>
            <a:r>
              <a:rPr lang="nb-NO" sz="1600">
                <a:ea typeface="+mn-lt"/>
                <a:cs typeface="+mn-lt"/>
              </a:rPr>
              <a:t>Rask tilgang til helsetjenester og sammenhengende pasientforløp</a:t>
            </a:r>
            <a:endParaRPr lang="nb-NO" sz="1600"/>
          </a:p>
          <a:p>
            <a:pPr marL="0" indent="0">
              <a:buNone/>
            </a:pPr>
            <a:endParaRPr lang="nb-NO" sz="1600">
              <a:ea typeface="+mn-lt"/>
              <a:cs typeface="+mn-lt"/>
            </a:endParaRPr>
          </a:p>
          <a:p>
            <a:pPr marL="0" indent="0">
              <a:buNone/>
            </a:pPr>
            <a:r>
              <a:rPr lang="nb-NO" sz="1600">
                <a:ea typeface="+mn-lt"/>
                <a:cs typeface="+mn-lt"/>
              </a:rPr>
              <a:t>Mennesker med psykiske lidelser og rusmiddelproblemer skal ha tilgjengelig hjelp av god kvalitet. Pasientene skal oppleve helhetlige og sammenhengende tjenester. For å styrke tilbudet innen psykisk helse og rus er det lagt fram en ny </a:t>
            </a:r>
            <a:r>
              <a:rPr lang="nb-NO" sz="1600" u="sng">
                <a:ea typeface="+mn-lt"/>
                <a:cs typeface="+mn-lt"/>
              </a:rPr>
              <a:t>opptrappingsplan for psykisk helse</a:t>
            </a:r>
            <a:r>
              <a:rPr lang="nb-NO" sz="1600">
                <a:ea typeface="+mn-lt"/>
                <a:cs typeface="+mn-lt"/>
              </a:rPr>
              <a:t> og det vil legges fram en stortingsmelding om en forebyggings- og behandlingsreform for rusfeltet i 2024. </a:t>
            </a:r>
            <a:endParaRPr lang="nb-NO" sz="1600"/>
          </a:p>
        </p:txBody>
      </p:sp>
      <p:sp>
        <p:nvSpPr>
          <p:cNvPr id="4" name="Plassholder for dato 3"/>
          <p:cNvSpPr>
            <a:spLocks noGrp="1"/>
          </p:cNvSpPr>
          <p:nvPr>
            <p:ph type="dt" sz="half" idx="2"/>
          </p:nvPr>
        </p:nvSpPr>
        <p:spPr/>
        <p:txBody>
          <a:bodyPr/>
          <a:lstStyle/>
          <a:p>
            <a:fld id="{54C6B101-3BC7-446C-8B2C-B9B52B6F1948}" type="datetime1">
              <a:rPr lang="nb-NO" smtClean="0"/>
              <a:t>05.02.2024</a:t>
            </a:fld>
            <a:endParaRPr lang="nb-NO"/>
          </a:p>
        </p:txBody>
      </p:sp>
      <p:sp>
        <p:nvSpPr>
          <p:cNvPr id="5" name="Plassholder for lysbildenummer 4"/>
          <p:cNvSpPr>
            <a:spLocks noGrp="1"/>
          </p:cNvSpPr>
          <p:nvPr>
            <p:ph type="sldNum" sz="quarter" idx="4"/>
          </p:nvPr>
        </p:nvSpPr>
        <p:spPr/>
        <p:txBody>
          <a:bodyPr/>
          <a:lstStyle/>
          <a:p>
            <a:fld id="{7DE01194-72E6-45CF-9942-7B359F3B706A}" type="slidenum">
              <a:rPr lang="nb-NO" smtClean="0"/>
              <a:t>3</a:t>
            </a:fld>
            <a:endParaRPr lang="nb-NO"/>
          </a:p>
        </p:txBody>
      </p:sp>
      <p:sp>
        <p:nvSpPr>
          <p:cNvPr id="6" name="Plassholder for bunntekst 5"/>
          <p:cNvSpPr>
            <a:spLocks noGrp="1"/>
          </p:cNvSpPr>
          <p:nvPr>
            <p:ph type="ftr" sz="quarter" idx="3"/>
          </p:nvPr>
        </p:nvSpPr>
        <p:spPr/>
        <p:txBody>
          <a:bodyPr/>
          <a:lstStyle/>
          <a:p>
            <a:endParaRPr lang="nb-NO"/>
          </a:p>
        </p:txBody>
      </p:sp>
    </p:spTree>
    <p:extLst>
      <p:ext uri="{BB962C8B-B14F-4D97-AF65-F5344CB8AC3E}">
        <p14:creationId xmlns:p14="http://schemas.microsoft.com/office/powerpoint/2010/main" val="4255981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683568" y="374221"/>
            <a:ext cx="6624736" cy="415651"/>
          </a:xfrm>
        </p:spPr>
        <p:txBody>
          <a:bodyPr lIns="91440" tIns="45720" rIns="91440" bIns="45720" anchor="t"/>
          <a:lstStyle/>
          <a:p>
            <a:r>
              <a:rPr lang="nb-NO" sz="1800">
                <a:cs typeface="Arial"/>
              </a:rPr>
              <a:t>Statsbudsjett 2024 - (St </a:t>
            </a:r>
            <a:r>
              <a:rPr lang="nb-NO" sz="1800" err="1">
                <a:cs typeface="Arial"/>
              </a:rPr>
              <a:t>prp</a:t>
            </a:r>
            <a:r>
              <a:rPr lang="nb-NO" sz="1800">
                <a:cs typeface="Arial"/>
              </a:rPr>
              <a:t> 2023-24)</a:t>
            </a:r>
            <a:endParaRPr lang="nb-NO" sz="1800"/>
          </a:p>
        </p:txBody>
      </p:sp>
      <p:sp>
        <p:nvSpPr>
          <p:cNvPr id="3" name="Plassholder for innhold 2"/>
          <p:cNvSpPr>
            <a:spLocks noGrp="1"/>
          </p:cNvSpPr>
          <p:nvPr>
            <p:ph sz="quarter" idx="10"/>
          </p:nvPr>
        </p:nvSpPr>
        <p:spPr/>
        <p:txBody>
          <a:bodyPr lIns="91440" tIns="45720" rIns="91440" bIns="45720" anchor="t"/>
          <a:lstStyle/>
          <a:p>
            <a:pPr>
              <a:buNone/>
            </a:pPr>
            <a:r>
              <a:rPr lang="nb-NO" sz="1600" b="1" dirty="0" smtClean="0">
                <a:ea typeface="+mn-lt"/>
                <a:cs typeface="+mn-lt"/>
              </a:rPr>
              <a:t>Spesialisthelsetjenesten forts</a:t>
            </a:r>
            <a:r>
              <a:rPr lang="nb-NO" sz="1600" b="1" dirty="0">
                <a:ea typeface="+mn-lt"/>
                <a:cs typeface="+mn-lt"/>
              </a:rPr>
              <a:t>.</a:t>
            </a:r>
            <a:endParaRPr lang="nb-NO" sz="1600" b="1" dirty="0">
              <a:cs typeface="Calibri"/>
            </a:endParaRPr>
          </a:p>
          <a:p>
            <a:pPr>
              <a:buNone/>
            </a:pPr>
            <a:endParaRPr lang="nb-NO" sz="1600" dirty="0">
              <a:ea typeface="+mn-lt"/>
              <a:cs typeface="+mn-lt"/>
            </a:endParaRPr>
          </a:p>
          <a:p>
            <a:r>
              <a:rPr lang="nb-NO" sz="1600" dirty="0">
                <a:ea typeface="+mn-lt"/>
                <a:cs typeface="+mn-lt"/>
              </a:rPr>
              <a:t>Spesialisthelsetjenestens arbeid med utdanning og kompetanse skal bidra til å </a:t>
            </a:r>
            <a:r>
              <a:rPr lang="nb-NO" sz="1600" u="sng" dirty="0">
                <a:ea typeface="+mn-lt"/>
                <a:cs typeface="+mn-lt"/>
              </a:rPr>
              <a:t>rekruttere, beholde og utvikle personell</a:t>
            </a:r>
            <a:r>
              <a:rPr lang="nb-NO" sz="1600" dirty="0">
                <a:ea typeface="+mn-lt"/>
                <a:cs typeface="+mn-lt"/>
              </a:rPr>
              <a:t>. Å videreføre og </a:t>
            </a:r>
            <a:r>
              <a:rPr lang="nb-NO" sz="1600" u="sng" dirty="0">
                <a:ea typeface="+mn-lt"/>
                <a:cs typeface="+mn-lt"/>
              </a:rPr>
              <a:t>forsterke arbeidet med heltidskultur</a:t>
            </a:r>
            <a:r>
              <a:rPr lang="nb-NO" sz="1600" dirty="0">
                <a:ea typeface="+mn-lt"/>
                <a:cs typeface="+mn-lt"/>
              </a:rPr>
              <a:t> er en del av dette. Det samme er arbeidet for å sikre at personellet får brukt både tiden og kompetansen sin riktig.</a:t>
            </a:r>
            <a:endParaRPr lang="en-US" sz="1600" dirty="0">
              <a:ea typeface="+mn-lt"/>
              <a:cs typeface="+mn-lt"/>
            </a:endParaRPr>
          </a:p>
          <a:p>
            <a:pPr marL="0" indent="0">
              <a:buNone/>
            </a:pPr>
            <a:endParaRPr lang="nb-NO" sz="1600" dirty="0">
              <a:ea typeface="+mn-lt"/>
              <a:cs typeface="+mn-lt"/>
            </a:endParaRPr>
          </a:p>
          <a:p>
            <a:r>
              <a:rPr lang="nb-NO" sz="1600" u="sng" dirty="0">
                <a:ea typeface="+mn-lt"/>
                <a:cs typeface="+mn-lt"/>
              </a:rPr>
              <a:t>Vår felles helsetjeneste utvikles gjennom forskning og innovasjon</a:t>
            </a:r>
            <a:r>
              <a:rPr lang="nb-NO" sz="1600" dirty="0">
                <a:ea typeface="+mn-lt"/>
                <a:cs typeface="+mn-lt"/>
              </a:rPr>
              <a:t> i samarbeid med næringslivet, ideelle aktører og akademia nasjonalt og internasjonalt. Klinisk forskning skal være en integrert del av pasientbehandlingen. Regjeringen ønsker økt bruk av helsedata i helseforskning, at flere pasienter enkelt finner fram til og kan delta i behandlingsstudier, effekt- og implementeringsforskning, forskningsbaserte kvalitetsforbedringsprosjekter og personellbesparende innovasjoner.</a:t>
            </a:r>
          </a:p>
          <a:p>
            <a:endParaRPr lang="nb-NO" sz="1200" dirty="0">
              <a:latin typeface="Times New Roman"/>
              <a:cs typeface="Times New Roman"/>
            </a:endParaRPr>
          </a:p>
        </p:txBody>
      </p:sp>
      <p:sp>
        <p:nvSpPr>
          <p:cNvPr id="4" name="Plassholder for dato 3"/>
          <p:cNvSpPr>
            <a:spLocks noGrp="1"/>
          </p:cNvSpPr>
          <p:nvPr>
            <p:ph type="dt" sz="half" idx="2"/>
          </p:nvPr>
        </p:nvSpPr>
        <p:spPr/>
        <p:txBody>
          <a:bodyPr/>
          <a:lstStyle/>
          <a:p>
            <a:fld id="{54C6B101-3BC7-446C-8B2C-B9B52B6F1948}" type="datetime1">
              <a:rPr lang="nb-NO" smtClean="0"/>
              <a:t>05.02.2024</a:t>
            </a:fld>
            <a:endParaRPr lang="nb-NO"/>
          </a:p>
        </p:txBody>
      </p:sp>
      <p:sp>
        <p:nvSpPr>
          <p:cNvPr id="5" name="Plassholder for lysbildenummer 4"/>
          <p:cNvSpPr>
            <a:spLocks noGrp="1"/>
          </p:cNvSpPr>
          <p:nvPr>
            <p:ph type="sldNum" sz="quarter" idx="4"/>
          </p:nvPr>
        </p:nvSpPr>
        <p:spPr/>
        <p:txBody>
          <a:bodyPr/>
          <a:lstStyle/>
          <a:p>
            <a:fld id="{7DE01194-72E6-45CF-9942-7B359F3B706A}" type="slidenum">
              <a:rPr lang="nb-NO" smtClean="0"/>
              <a:t>4</a:t>
            </a:fld>
            <a:endParaRPr lang="nb-NO"/>
          </a:p>
        </p:txBody>
      </p:sp>
      <p:sp>
        <p:nvSpPr>
          <p:cNvPr id="6" name="Plassholder for bunntekst 5"/>
          <p:cNvSpPr>
            <a:spLocks noGrp="1"/>
          </p:cNvSpPr>
          <p:nvPr>
            <p:ph type="ftr" sz="quarter" idx="3"/>
          </p:nvPr>
        </p:nvSpPr>
        <p:spPr/>
        <p:txBody>
          <a:bodyPr/>
          <a:lstStyle/>
          <a:p>
            <a:endParaRPr lang="nb-NO"/>
          </a:p>
        </p:txBody>
      </p:sp>
    </p:spTree>
    <p:extLst>
      <p:ext uri="{BB962C8B-B14F-4D97-AF65-F5344CB8AC3E}">
        <p14:creationId xmlns:p14="http://schemas.microsoft.com/office/powerpoint/2010/main" val="1587857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683568" y="374221"/>
            <a:ext cx="6624736" cy="415651"/>
          </a:xfrm>
        </p:spPr>
        <p:txBody>
          <a:bodyPr lIns="91440" tIns="45720" rIns="91440" bIns="45720" anchor="t"/>
          <a:lstStyle/>
          <a:p>
            <a:r>
              <a:rPr lang="nb-NO" sz="1800">
                <a:cs typeface="Arial"/>
              </a:rPr>
              <a:t>Statsbudsjett 2024 - (St </a:t>
            </a:r>
            <a:r>
              <a:rPr lang="nb-NO" sz="1800" err="1">
                <a:cs typeface="Arial"/>
              </a:rPr>
              <a:t>prp</a:t>
            </a:r>
            <a:r>
              <a:rPr lang="nb-NO" sz="1800">
                <a:cs typeface="Arial"/>
              </a:rPr>
              <a:t> 2023-24)</a:t>
            </a:r>
            <a:endParaRPr lang="nb-NO" sz="1800"/>
          </a:p>
        </p:txBody>
      </p:sp>
      <p:sp>
        <p:nvSpPr>
          <p:cNvPr id="3" name="Plassholder for innhold 2"/>
          <p:cNvSpPr>
            <a:spLocks noGrp="1"/>
          </p:cNvSpPr>
          <p:nvPr>
            <p:ph sz="quarter" idx="10"/>
          </p:nvPr>
        </p:nvSpPr>
        <p:spPr/>
        <p:txBody>
          <a:bodyPr lIns="91440" tIns="45720" rIns="91440" bIns="45720" anchor="t"/>
          <a:lstStyle/>
          <a:p>
            <a:pPr>
              <a:buNone/>
            </a:pPr>
            <a:r>
              <a:rPr lang="nb-NO" sz="1600" b="1" dirty="0">
                <a:ea typeface="+mn-lt"/>
                <a:cs typeface="+mn-lt"/>
              </a:rPr>
              <a:t>1.3 Nasjonal helse- og samhandlingsplan (</a:t>
            </a:r>
            <a:r>
              <a:rPr lang="nb-NO" sz="1600" b="1" dirty="0" err="1">
                <a:ea typeface="+mn-lt"/>
                <a:cs typeface="+mn-lt"/>
              </a:rPr>
              <a:t>NHSaP</a:t>
            </a:r>
            <a:r>
              <a:rPr lang="nb-NO" sz="1600" b="1" dirty="0">
                <a:ea typeface="+mn-lt"/>
                <a:cs typeface="+mn-lt"/>
              </a:rPr>
              <a:t>)</a:t>
            </a:r>
          </a:p>
          <a:p>
            <a:pPr>
              <a:buNone/>
            </a:pPr>
            <a:endParaRPr lang="nb-NO" sz="1600" dirty="0">
              <a:ea typeface="+mn-lt"/>
              <a:cs typeface="+mn-lt"/>
            </a:endParaRPr>
          </a:p>
          <a:p>
            <a:r>
              <a:rPr lang="nb-NO" sz="1600" u="sng" dirty="0">
                <a:ea typeface="+mn-lt"/>
                <a:cs typeface="+mn-lt"/>
              </a:rPr>
              <a:t>Regjeringen tar sikte på å fremme en stortingsmelding om Nasjonal helse- og samhandlingsplan innen utgangen av 2023</a:t>
            </a:r>
            <a:r>
              <a:rPr lang="nb-NO" sz="1600" dirty="0">
                <a:ea typeface="+mn-lt"/>
                <a:cs typeface="+mn-lt"/>
              </a:rPr>
              <a:t>. Meldingen vil utgjøre rammene for utviklingen av vår felles helse- og omsorgstjeneste. Sentrale mål er gode pasientforløp og gode tjenester i hele landet.</a:t>
            </a:r>
            <a:endParaRPr lang="en-US" sz="1600" dirty="0">
              <a:ea typeface="+mn-lt"/>
              <a:cs typeface="+mn-lt"/>
            </a:endParaRPr>
          </a:p>
          <a:p>
            <a:endParaRPr lang="nb-NO" sz="1600" dirty="0">
              <a:cs typeface="Calibri"/>
            </a:endParaRPr>
          </a:p>
          <a:p>
            <a:r>
              <a:rPr lang="nb-NO" sz="1600" dirty="0">
                <a:ea typeface="+mn-lt"/>
                <a:cs typeface="+mn-lt"/>
              </a:rPr>
              <a:t>God samhandling er avgjørende for å nå målene om gode pasientforløp og gode tjenester i hele landet på en bærekraftig måte. </a:t>
            </a:r>
            <a:r>
              <a:rPr lang="nb-NO" sz="1600" u="sng" dirty="0">
                <a:ea typeface="+mn-lt"/>
                <a:cs typeface="+mn-lt"/>
              </a:rPr>
              <a:t>Regjeringen vil bygge videre på helsefellesskapene og bidra til at de blir en drivkraft for tjenesteutvikling og felles planlegging til det beste for pasienter og brukere.</a:t>
            </a:r>
            <a:r>
              <a:rPr lang="nb-NO" sz="1600" dirty="0">
                <a:ea typeface="+mn-lt"/>
                <a:cs typeface="+mn-lt"/>
              </a:rPr>
              <a:t> </a:t>
            </a:r>
          </a:p>
        </p:txBody>
      </p:sp>
      <p:sp>
        <p:nvSpPr>
          <p:cNvPr id="4" name="Plassholder for dato 3"/>
          <p:cNvSpPr>
            <a:spLocks noGrp="1"/>
          </p:cNvSpPr>
          <p:nvPr>
            <p:ph type="dt" sz="half" idx="2"/>
          </p:nvPr>
        </p:nvSpPr>
        <p:spPr/>
        <p:txBody>
          <a:bodyPr/>
          <a:lstStyle/>
          <a:p>
            <a:fld id="{54C6B101-3BC7-446C-8B2C-B9B52B6F1948}" type="datetime1">
              <a:rPr lang="nb-NO" smtClean="0"/>
              <a:t>05.02.2024</a:t>
            </a:fld>
            <a:endParaRPr lang="nb-NO"/>
          </a:p>
        </p:txBody>
      </p:sp>
      <p:sp>
        <p:nvSpPr>
          <p:cNvPr id="5" name="Plassholder for lysbildenummer 4"/>
          <p:cNvSpPr>
            <a:spLocks noGrp="1"/>
          </p:cNvSpPr>
          <p:nvPr>
            <p:ph type="sldNum" sz="quarter" idx="4"/>
          </p:nvPr>
        </p:nvSpPr>
        <p:spPr/>
        <p:txBody>
          <a:bodyPr/>
          <a:lstStyle/>
          <a:p>
            <a:fld id="{7DE01194-72E6-45CF-9942-7B359F3B706A}" type="slidenum">
              <a:rPr lang="nb-NO" smtClean="0"/>
              <a:t>5</a:t>
            </a:fld>
            <a:endParaRPr lang="nb-NO"/>
          </a:p>
        </p:txBody>
      </p:sp>
      <p:sp>
        <p:nvSpPr>
          <p:cNvPr id="6" name="Plassholder for bunntekst 5"/>
          <p:cNvSpPr>
            <a:spLocks noGrp="1"/>
          </p:cNvSpPr>
          <p:nvPr>
            <p:ph type="ftr" sz="quarter" idx="3"/>
          </p:nvPr>
        </p:nvSpPr>
        <p:spPr/>
        <p:txBody>
          <a:bodyPr/>
          <a:lstStyle/>
          <a:p>
            <a:endParaRPr lang="nb-NO"/>
          </a:p>
        </p:txBody>
      </p:sp>
    </p:spTree>
    <p:extLst>
      <p:ext uri="{BB962C8B-B14F-4D97-AF65-F5344CB8AC3E}">
        <p14:creationId xmlns:p14="http://schemas.microsoft.com/office/powerpoint/2010/main" val="122066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683568" y="374221"/>
            <a:ext cx="6624736" cy="415651"/>
          </a:xfrm>
        </p:spPr>
        <p:txBody>
          <a:bodyPr lIns="91440" tIns="45720" rIns="91440" bIns="45720" anchor="t"/>
          <a:lstStyle/>
          <a:p>
            <a:r>
              <a:rPr lang="nb-NO" sz="1800">
                <a:cs typeface="Arial"/>
              </a:rPr>
              <a:t>Statsbudsjett 2024 - (St </a:t>
            </a:r>
            <a:r>
              <a:rPr lang="nb-NO" sz="1800" err="1">
                <a:cs typeface="Arial"/>
              </a:rPr>
              <a:t>prp</a:t>
            </a:r>
            <a:r>
              <a:rPr lang="nb-NO" sz="1800">
                <a:cs typeface="Arial"/>
              </a:rPr>
              <a:t> 2023-24)</a:t>
            </a:r>
            <a:endParaRPr lang="nb-NO" sz="1800"/>
          </a:p>
        </p:txBody>
      </p:sp>
      <p:sp>
        <p:nvSpPr>
          <p:cNvPr id="3" name="Plassholder for innhold 2"/>
          <p:cNvSpPr>
            <a:spLocks noGrp="1"/>
          </p:cNvSpPr>
          <p:nvPr>
            <p:ph sz="quarter" idx="10"/>
          </p:nvPr>
        </p:nvSpPr>
        <p:spPr>
          <a:xfrm>
            <a:off x="659378" y="1380848"/>
            <a:ext cx="7416824" cy="4555873"/>
          </a:xfrm>
        </p:spPr>
        <p:txBody>
          <a:bodyPr lIns="91440" tIns="45720" rIns="91440" bIns="45720" anchor="t"/>
          <a:lstStyle/>
          <a:p>
            <a:pPr>
              <a:buNone/>
            </a:pPr>
            <a:r>
              <a:rPr lang="nb-NO" sz="1600" b="1" dirty="0">
                <a:ea typeface="+mn-lt"/>
                <a:cs typeface="+mn-lt"/>
              </a:rPr>
              <a:t>1.5 Opptrappingsplan psykisk helse</a:t>
            </a:r>
          </a:p>
          <a:p>
            <a:pPr>
              <a:buNone/>
            </a:pPr>
            <a:endParaRPr lang="nb-NO" sz="1600" dirty="0">
              <a:ea typeface="+mn-lt"/>
              <a:cs typeface="+mn-lt"/>
            </a:endParaRPr>
          </a:p>
          <a:p>
            <a:r>
              <a:rPr lang="nb-NO" sz="1600" dirty="0">
                <a:ea typeface="+mn-lt"/>
                <a:cs typeface="+mn-lt"/>
              </a:rPr>
              <a:t>Meld. St. 23 (2022–2023) Opptrappingsplan for psykisk helse (2023–2033). Planen omfatter hele befolkningen og har </a:t>
            </a:r>
            <a:r>
              <a:rPr lang="nb-NO" sz="1600" u="sng" dirty="0">
                <a:ea typeface="+mn-lt"/>
                <a:cs typeface="+mn-lt"/>
              </a:rPr>
              <a:t>et særlig fokus mot barn og unge</a:t>
            </a:r>
            <a:r>
              <a:rPr lang="nb-NO" sz="1600" dirty="0">
                <a:ea typeface="+mn-lt"/>
                <a:cs typeface="+mn-lt"/>
              </a:rPr>
              <a:t>. Det er tre store innsatsområder i planen:</a:t>
            </a:r>
            <a:endParaRPr lang="en-US" sz="1600" dirty="0"/>
          </a:p>
          <a:p>
            <a:r>
              <a:rPr lang="nb-NO" sz="1600" dirty="0">
                <a:ea typeface="+mn-lt"/>
                <a:cs typeface="+mn-lt"/>
              </a:rPr>
              <a:t>Helsefremmende og </a:t>
            </a:r>
            <a:r>
              <a:rPr lang="nb-NO" sz="1600" u="sng" dirty="0">
                <a:ea typeface="+mn-lt"/>
                <a:cs typeface="+mn-lt"/>
              </a:rPr>
              <a:t>forebyggende </a:t>
            </a:r>
            <a:r>
              <a:rPr lang="nb-NO" sz="1600" dirty="0">
                <a:ea typeface="+mn-lt"/>
                <a:cs typeface="+mn-lt"/>
              </a:rPr>
              <a:t>psykisk helsearbeid</a:t>
            </a:r>
            <a:endParaRPr lang="nb-NO" sz="1600" dirty="0"/>
          </a:p>
          <a:p>
            <a:r>
              <a:rPr lang="nb-NO" sz="1600" dirty="0">
                <a:ea typeface="+mn-lt"/>
                <a:cs typeface="+mn-lt"/>
              </a:rPr>
              <a:t>Gode tjenester </a:t>
            </a:r>
            <a:r>
              <a:rPr lang="nb-NO" sz="1600" u="sng" dirty="0">
                <a:ea typeface="+mn-lt"/>
                <a:cs typeface="+mn-lt"/>
              </a:rPr>
              <a:t>der folk bor</a:t>
            </a:r>
            <a:endParaRPr lang="nb-NO" sz="1600" u="sng" dirty="0"/>
          </a:p>
          <a:p>
            <a:r>
              <a:rPr lang="nb-NO" sz="1600" dirty="0">
                <a:ea typeface="+mn-lt"/>
                <a:cs typeface="+mn-lt"/>
              </a:rPr>
              <a:t>Tilbudet til </a:t>
            </a:r>
            <a:r>
              <a:rPr lang="nb-NO" sz="1600" u="sng" dirty="0">
                <a:ea typeface="+mn-lt"/>
                <a:cs typeface="+mn-lt"/>
              </a:rPr>
              <a:t>personer med langvarige og sammensatte</a:t>
            </a:r>
            <a:r>
              <a:rPr lang="nb-NO" sz="1600" dirty="0">
                <a:ea typeface="+mn-lt"/>
                <a:cs typeface="+mn-lt"/>
              </a:rPr>
              <a:t> behov</a:t>
            </a:r>
            <a:endParaRPr lang="nb-NO" sz="1600" dirty="0"/>
          </a:p>
          <a:p>
            <a:pPr marL="0" indent="0">
              <a:buNone/>
            </a:pPr>
            <a:endParaRPr lang="nb-NO" sz="1600" dirty="0">
              <a:latin typeface="Calibri"/>
              <a:cs typeface="Calibri"/>
            </a:endParaRPr>
          </a:p>
          <a:p>
            <a:r>
              <a:rPr lang="nb-NO" sz="1600" dirty="0">
                <a:latin typeface="Calibri"/>
                <a:cs typeface="Times New Roman"/>
              </a:rPr>
              <a:t>Gjennom opptrappingsplanen peker regjeringen ut en retning for utviklingen av politikken på hele det psykiske helsefeltet. Det er behov for en </a:t>
            </a:r>
            <a:r>
              <a:rPr lang="nb-NO" sz="1600" u="sng" dirty="0">
                <a:latin typeface="Calibri"/>
                <a:cs typeface="Times New Roman"/>
              </a:rPr>
              <a:t>sterkere innsats for å forebygge psykiske plager og lidelser, for å senke terskelen for å få hjelp og for å kunne gi god og helhetlig hjelp til de med alvorlige psykiske lidelser</a:t>
            </a:r>
            <a:r>
              <a:rPr lang="nb-NO" sz="1600" dirty="0">
                <a:latin typeface="Calibri"/>
                <a:cs typeface="Times New Roman"/>
              </a:rPr>
              <a:t>. Innsats fra mange ulike sektorer er sentralt i planen, både når det gjelder den forebyggende innsatsen og for dem som har utviklet psykiske plager og lidelser. Regjeringen følger opp Hurdalsplattformen og </a:t>
            </a:r>
            <a:r>
              <a:rPr lang="nb-NO" sz="1600" u="sng" dirty="0">
                <a:latin typeface="Calibri"/>
                <a:cs typeface="Times New Roman"/>
              </a:rPr>
              <a:t>styrker lavterskeltilbud i kommunene og sikrer økt kapasitet i spesialisthelsetjenesten for personer med alvorlig psykisk lidelse og for barn og unge.</a:t>
            </a:r>
            <a:r>
              <a:rPr lang="nb-NO" sz="1600" dirty="0">
                <a:latin typeface="Calibri"/>
                <a:cs typeface="Calibri"/>
              </a:rPr>
              <a:t> </a:t>
            </a:r>
          </a:p>
        </p:txBody>
      </p:sp>
      <p:sp>
        <p:nvSpPr>
          <p:cNvPr id="4" name="Plassholder for dato 3"/>
          <p:cNvSpPr>
            <a:spLocks noGrp="1"/>
          </p:cNvSpPr>
          <p:nvPr>
            <p:ph type="dt" sz="half" idx="2"/>
          </p:nvPr>
        </p:nvSpPr>
        <p:spPr/>
        <p:txBody>
          <a:bodyPr/>
          <a:lstStyle/>
          <a:p>
            <a:fld id="{54C6B101-3BC7-446C-8B2C-B9B52B6F1948}" type="datetime1">
              <a:rPr lang="nb-NO" smtClean="0"/>
              <a:t>05.02.2024</a:t>
            </a:fld>
            <a:endParaRPr lang="nb-NO"/>
          </a:p>
        </p:txBody>
      </p:sp>
      <p:sp>
        <p:nvSpPr>
          <p:cNvPr id="5" name="Plassholder for lysbildenummer 4"/>
          <p:cNvSpPr>
            <a:spLocks noGrp="1"/>
          </p:cNvSpPr>
          <p:nvPr>
            <p:ph type="sldNum" sz="quarter" idx="4"/>
          </p:nvPr>
        </p:nvSpPr>
        <p:spPr/>
        <p:txBody>
          <a:bodyPr/>
          <a:lstStyle/>
          <a:p>
            <a:fld id="{7DE01194-72E6-45CF-9942-7B359F3B706A}" type="slidenum">
              <a:rPr lang="nb-NO" smtClean="0"/>
              <a:t>6</a:t>
            </a:fld>
            <a:endParaRPr lang="nb-NO"/>
          </a:p>
        </p:txBody>
      </p:sp>
      <p:sp>
        <p:nvSpPr>
          <p:cNvPr id="6" name="Plassholder for bunntekst 5"/>
          <p:cNvSpPr>
            <a:spLocks noGrp="1"/>
          </p:cNvSpPr>
          <p:nvPr>
            <p:ph type="ftr" sz="quarter" idx="3"/>
          </p:nvPr>
        </p:nvSpPr>
        <p:spPr/>
        <p:txBody>
          <a:bodyPr/>
          <a:lstStyle/>
          <a:p>
            <a:endParaRPr lang="nb-NO"/>
          </a:p>
        </p:txBody>
      </p:sp>
    </p:spTree>
    <p:extLst>
      <p:ext uri="{BB962C8B-B14F-4D97-AF65-F5344CB8AC3E}">
        <p14:creationId xmlns:p14="http://schemas.microsoft.com/office/powerpoint/2010/main" val="3990038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683568" y="374221"/>
            <a:ext cx="6624736" cy="415651"/>
          </a:xfrm>
        </p:spPr>
        <p:txBody>
          <a:bodyPr lIns="91440" tIns="45720" rIns="91440" bIns="45720" anchor="t"/>
          <a:lstStyle/>
          <a:p>
            <a:r>
              <a:rPr lang="nb-NO" sz="1800">
                <a:cs typeface="Arial"/>
              </a:rPr>
              <a:t>Statsbudsjett 2024 - (St </a:t>
            </a:r>
            <a:r>
              <a:rPr lang="nb-NO" sz="1800" err="1">
                <a:cs typeface="Arial"/>
              </a:rPr>
              <a:t>prp</a:t>
            </a:r>
            <a:r>
              <a:rPr lang="nb-NO" sz="1800">
                <a:cs typeface="Arial"/>
              </a:rPr>
              <a:t> 2023-24)</a:t>
            </a:r>
            <a:endParaRPr lang="nb-NO" sz="1800"/>
          </a:p>
        </p:txBody>
      </p:sp>
      <p:sp>
        <p:nvSpPr>
          <p:cNvPr id="3" name="Plassholder for innhold 2"/>
          <p:cNvSpPr>
            <a:spLocks noGrp="1"/>
          </p:cNvSpPr>
          <p:nvPr>
            <p:ph sz="quarter" idx="10"/>
          </p:nvPr>
        </p:nvSpPr>
        <p:spPr/>
        <p:txBody>
          <a:bodyPr lIns="91440" tIns="45720" rIns="91440" bIns="45720" anchor="t"/>
          <a:lstStyle/>
          <a:p>
            <a:pPr>
              <a:buNone/>
            </a:pPr>
            <a:r>
              <a:rPr lang="nb-NO" sz="1800" b="1" dirty="0">
                <a:ea typeface="+mn-lt"/>
                <a:cs typeface="+mn-lt"/>
              </a:rPr>
              <a:t>1.5 Opptrappingsplan psykisk helse forts.</a:t>
            </a:r>
          </a:p>
          <a:p>
            <a:pPr>
              <a:buNone/>
            </a:pPr>
            <a:endParaRPr lang="nb-NO" sz="1600" dirty="0">
              <a:ea typeface="+mn-lt"/>
              <a:cs typeface="+mn-lt"/>
            </a:endParaRPr>
          </a:p>
          <a:p>
            <a:r>
              <a:rPr lang="nb-NO" sz="1600" dirty="0">
                <a:latin typeface="Calibri"/>
                <a:ea typeface="+mn-lt"/>
                <a:cs typeface="Times New Roman"/>
              </a:rPr>
              <a:t>Opptrappingsplanen har en </a:t>
            </a:r>
            <a:r>
              <a:rPr lang="nb-NO" sz="1600" u="sng" dirty="0">
                <a:latin typeface="Calibri"/>
                <a:ea typeface="+mn-lt"/>
                <a:cs typeface="Times New Roman"/>
              </a:rPr>
              <a:t>tiårig planperiode</a:t>
            </a:r>
            <a:r>
              <a:rPr lang="nb-NO" sz="1600" dirty="0">
                <a:latin typeface="Calibri"/>
                <a:ea typeface="+mn-lt"/>
                <a:cs typeface="Times New Roman"/>
              </a:rPr>
              <a:t>. For å kunne følge utviklingen og måloppnåelsen gjennom planperioden, har regjeringen formulert </a:t>
            </a:r>
            <a:r>
              <a:rPr lang="nb-NO" sz="1600" u="sng" dirty="0">
                <a:latin typeface="Calibri"/>
                <a:ea typeface="+mn-lt"/>
                <a:cs typeface="Times New Roman"/>
              </a:rPr>
              <a:t>åtte resultatmål.</a:t>
            </a:r>
            <a:r>
              <a:rPr lang="nb-NO" sz="1600" dirty="0">
                <a:latin typeface="Calibri"/>
                <a:ea typeface="+mn-lt"/>
                <a:cs typeface="Times New Roman"/>
              </a:rPr>
              <a:t> Regjeringen foreslår i Meld. St. 23 (2022–2023) Opptrappingsplan for psykisk helse (2023–2033) å </a:t>
            </a:r>
            <a:r>
              <a:rPr lang="nb-NO" sz="1600" u="sng" dirty="0">
                <a:latin typeface="Calibri"/>
                <a:ea typeface="+mn-lt"/>
                <a:cs typeface="Times New Roman"/>
              </a:rPr>
              <a:t>øke bevilgningene til psykisk helse med 3 mrd. kroner i planperioden</a:t>
            </a:r>
            <a:r>
              <a:rPr lang="nb-NO" sz="1600" dirty="0">
                <a:latin typeface="Calibri"/>
                <a:ea typeface="+mn-lt"/>
                <a:cs typeface="Times New Roman"/>
              </a:rPr>
              <a:t>. Dette innebærer en permanent styrking til et nytt nivå. Innsatsen startet allerede i 2023, og vil videreføres og styrkes i 2024. </a:t>
            </a:r>
            <a:endParaRPr lang="en-US" sz="1600" dirty="0">
              <a:latin typeface="Calibri"/>
              <a:ea typeface="+mn-lt"/>
            </a:endParaRPr>
          </a:p>
          <a:p>
            <a:r>
              <a:rPr lang="nb-NO" sz="1600" u="sng" dirty="0">
                <a:latin typeface="Calibri"/>
                <a:ea typeface="+mn-lt"/>
                <a:cs typeface="Times New Roman"/>
              </a:rPr>
              <a:t>Tiltakene er særlig knyttet til barn og unge, tidlig innsats og tilgjengelig hjelp, samt arbeid </a:t>
            </a:r>
            <a:r>
              <a:rPr lang="nb-NO" sz="1600" u="sng" dirty="0">
                <a:latin typeface="Calibri"/>
                <a:cs typeface="Times New Roman"/>
              </a:rPr>
              <a:t>og helse</a:t>
            </a:r>
            <a:r>
              <a:rPr lang="nb-NO" sz="1600" dirty="0">
                <a:latin typeface="Calibri"/>
                <a:cs typeface="Times New Roman"/>
              </a:rPr>
              <a:t>. Det vises i tillegg til at det er foreslått 110 mill. kroner til å styrke døgntilbudet innen psykisk helsevern, med særlig vekt på barn og unge og de med alvorlige psykiske lidelser, jf. omtale under </a:t>
            </a:r>
            <a:r>
              <a:rPr lang="nb-NO" sz="1600" dirty="0" err="1">
                <a:latin typeface="Calibri"/>
                <a:cs typeface="Times New Roman"/>
              </a:rPr>
              <a:t>kap</a:t>
            </a:r>
            <a:r>
              <a:rPr lang="nb-NO" sz="1600" dirty="0">
                <a:latin typeface="Calibri"/>
                <a:cs typeface="Times New Roman"/>
              </a:rPr>
              <a:t>. 732</a:t>
            </a:r>
            <a:r>
              <a:rPr lang="nb-NO" sz="1600" dirty="0">
                <a:latin typeface="Calibri"/>
                <a:cs typeface="Calibri"/>
              </a:rPr>
              <a:t> </a:t>
            </a:r>
            <a:endParaRPr lang="en-US" sz="1600" dirty="0">
              <a:latin typeface="Calibri"/>
            </a:endParaRPr>
          </a:p>
        </p:txBody>
      </p:sp>
      <p:sp>
        <p:nvSpPr>
          <p:cNvPr id="4" name="Plassholder for dato 3"/>
          <p:cNvSpPr>
            <a:spLocks noGrp="1"/>
          </p:cNvSpPr>
          <p:nvPr>
            <p:ph type="dt" sz="half" idx="2"/>
          </p:nvPr>
        </p:nvSpPr>
        <p:spPr/>
        <p:txBody>
          <a:bodyPr/>
          <a:lstStyle/>
          <a:p>
            <a:fld id="{54C6B101-3BC7-446C-8B2C-B9B52B6F1948}" type="datetime1">
              <a:rPr lang="nb-NO" smtClean="0"/>
              <a:t>05.02.2024</a:t>
            </a:fld>
            <a:endParaRPr lang="nb-NO"/>
          </a:p>
        </p:txBody>
      </p:sp>
      <p:sp>
        <p:nvSpPr>
          <p:cNvPr id="5" name="Plassholder for lysbildenummer 4"/>
          <p:cNvSpPr>
            <a:spLocks noGrp="1"/>
          </p:cNvSpPr>
          <p:nvPr>
            <p:ph type="sldNum" sz="quarter" idx="4"/>
          </p:nvPr>
        </p:nvSpPr>
        <p:spPr/>
        <p:txBody>
          <a:bodyPr/>
          <a:lstStyle/>
          <a:p>
            <a:fld id="{7DE01194-72E6-45CF-9942-7B359F3B706A}" type="slidenum">
              <a:rPr lang="nb-NO" smtClean="0"/>
              <a:t>7</a:t>
            </a:fld>
            <a:endParaRPr lang="nb-NO"/>
          </a:p>
        </p:txBody>
      </p:sp>
      <p:sp>
        <p:nvSpPr>
          <p:cNvPr id="6" name="Plassholder for bunntekst 5"/>
          <p:cNvSpPr>
            <a:spLocks noGrp="1"/>
          </p:cNvSpPr>
          <p:nvPr>
            <p:ph type="ftr" sz="quarter" idx="3"/>
          </p:nvPr>
        </p:nvSpPr>
        <p:spPr/>
        <p:txBody>
          <a:bodyPr/>
          <a:lstStyle/>
          <a:p>
            <a:endParaRPr lang="nb-NO"/>
          </a:p>
        </p:txBody>
      </p:sp>
    </p:spTree>
    <p:extLst>
      <p:ext uri="{BB962C8B-B14F-4D97-AF65-F5344CB8AC3E}">
        <p14:creationId xmlns:p14="http://schemas.microsoft.com/office/powerpoint/2010/main" val="594506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683568" y="374221"/>
            <a:ext cx="6624736" cy="415651"/>
          </a:xfrm>
        </p:spPr>
        <p:txBody>
          <a:bodyPr lIns="91440" tIns="45720" rIns="91440" bIns="45720" anchor="t"/>
          <a:lstStyle/>
          <a:p>
            <a:r>
              <a:rPr lang="nb-NO" sz="1800">
                <a:cs typeface="Arial"/>
              </a:rPr>
              <a:t>Statsbudsjett 2024 - (St </a:t>
            </a:r>
            <a:r>
              <a:rPr lang="nb-NO" sz="1800" err="1">
                <a:cs typeface="Arial"/>
              </a:rPr>
              <a:t>prp</a:t>
            </a:r>
            <a:r>
              <a:rPr lang="nb-NO" sz="1800">
                <a:cs typeface="Arial"/>
              </a:rPr>
              <a:t> 2023-24)</a:t>
            </a:r>
            <a:endParaRPr lang="nb-NO" sz="1800"/>
          </a:p>
        </p:txBody>
      </p:sp>
      <p:sp>
        <p:nvSpPr>
          <p:cNvPr id="3" name="Plassholder for innhold 2"/>
          <p:cNvSpPr>
            <a:spLocks noGrp="1"/>
          </p:cNvSpPr>
          <p:nvPr>
            <p:ph sz="quarter" idx="10"/>
          </p:nvPr>
        </p:nvSpPr>
        <p:spPr/>
        <p:txBody>
          <a:bodyPr lIns="91440" tIns="45720" rIns="91440" bIns="45720" anchor="t"/>
          <a:lstStyle/>
          <a:p>
            <a:pPr>
              <a:buNone/>
            </a:pPr>
            <a:r>
              <a:rPr lang="nb-NO" sz="1600" b="1" dirty="0" smtClean="0">
                <a:ea typeface="+mn-lt"/>
                <a:cs typeface="+mn-lt"/>
              </a:rPr>
              <a:t>1.6 Forebyggings- og behandlingsreform</a:t>
            </a:r>
          </a:p>
          <a:p>
            <a:r>
              <a:rPr lang="nb-NO" sz="1600" dirty="0"/>
              <a:t>Regjeringen legger i 2024 fram en </a:t>
            </a:r>
            <a:r>
              <a:rPr lang="nb-NO" sz="1600" u="sng" dirty="0"/>
              <a:t>forebyggings- og behandlingsreform for rusfeltet</a:t>
            </a:r>
            <a:r>
              <a:rPr lang="nb-NO" sz="1600" dirty="0"/>
              <a:t>. Gjennom reformen vil regjeringen forebygge rusmiddelproblematikk bedre og komme tidligere inn med god hjelp, behandling og oppfølging.</a:t>
            </a:r>
          </a:p>
          <a:p>
            <a:r>
              <a:rPr lang="nb-NO" sz="1600" dirty="0"/>
              <a:t>Reformen skal ha et tydelig rettighetsperspektiv og en helseprofil som tar inn over seg at personer med rusmiddellidelser lever betydelig kortere liv enn den øvrige befolkningen. Personer med rusproblemer opplever stigmatisering og diskriminering, og det er et mål at personer med rusmiddelproblemer og avhengighet behandles på lik linje med andre pasientgrupper.</a:t>
            </a:r>
          </a:p>
          <a:p>
            <a:r>
              <a:rPr lang="nb-NO" sz="1600" dirty="0"/>
              <a:t>Regjeringen vil endre ruspolitikken. Rusmiddelavhengige har rett til verdige liv og til nødvendig helsehjelp uavhengig av hvilke rusmidler de bruker. Samfunnets reaksjoner på narkotikabruk skal være forholdsmessige, og personer med rusavhengighet skal møtes med hjelp og behandling istedenfor strafferettslige reaksjoner. Samtidig går regjeringen imot en generell avkriminalisering av bruk og besittelse av narkotika.</a:t>
            </a:r>
          </a:p>
          <a:p>
            <a:pPr>
              <a:buNone/>
            </a:pPr>
            <a:endParaRPr lang="nb-NO" sz="1600" dirty="0">
              <a:ea typeface="+mn-lt"/>
              <a:cs typeface="+mn-lt"/>
            </a:endParaRPr>
          </a:p>
          <a:p>
            <a:pPr>
              <a:buNone/>
            </a:pPr>
            <a:endParaRPr lang="nb-NO" sz="1600" dirty="0">
              <a:ea typeface="+mn-lt"/>
              <a:cs typeface="+mn-lt"/>
            </a:endParaRPr>
          </a:p>
        </p:txBody>
      </p:sp>
      <p:sp>
        <p:nvSpPr>
          <p:cNvPr id="4" name="Plassholder for dato 3"/>
          <p:cNvSpPr>
            <a:spLocks noGrp="1"/>
          </p:cNvSpPr>
          <p:nvPr>
            <p:ph type="dt" sz="half" idx="2"/>
          </p:nvPr>
        </p:nvSpPr>
        <p:spPr/>
        <p:txBody>
          <a:bodyPr/>
          <a:lstStyle/>
          <a:p>
            <a:fld id="{54C6B101-3BC7-446C-8B2C-B9B52B6F1948}" type="datetime1">
              <a:rPr lang="nb-NO" smtClean="0"/>
              <a:t>05.02.2024</a:t>
            </a:fld>
            <a:endParaRPr lang="nb-NO"/>
          </a:p>
        </p:txBody>
      </p:sp>
      <p:sp>
        <p:nvSpPr>
          <p:cNvPr id="5" name="Plassholder for lysbildenummer 4"/>
          <p:cNvSpPr>
            <a:spLocks noGrp="1"/>
          </p:cNvSpPr>
          <p:nvPr>
            <p:ph type="sldNum" sz="quarter" idx="4"/>
          </p:nvPr>
        </p:nvSpPr>
        <p:spPr/>
        <p:txBody>
          <a:bodyPr/>
          <a:lstStyle/>
          <a:p>
            <a:fld id="{7DE01194-72E6-45CF-9942-7B359F3B706A}" type="slidenum">
              <a:rPr lang="nb-NO" smtClean="0"/>
              <a:t>8</a:t>
            </a:fld>
            <a:endParaRPr lang="nb-NO"/>
          </a:p>
        </p:txBody>
      </p:sp>
      <p:sp>
        <p:nvSpPr>
          <p:cNvPr id="6" name="Plassholder for bunntekst 5"/>
          <p:cNvSpPr>
            <a:spLocks noGrp="1"/>
          </p:cNvSpPr>
          <p:nvPr>
            <p:ph type="ftr" sz="quarter" idx="3"/>
          </p:nvPr>
        </p:nvSpPr>
        <p:spPr/>
        <p:txBody>
          <a:bodyPr/>
          <a:lstStyle/>
          <a:p>
            <a:endParaRPr lang="nb-NO"/>
          </a:p>
        </p:txBody>
      </p:sp>
    </p:spTree>
    <p:extLst>
      <p:ext uri="{BB962C8B-B14F-4D97-AF65-F5344CB8AC3E}">
        <p14:creationId xmlns:p14="http://schemas.microsoft.com/office/powerpoint/2010/main" val="2128296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683568" y="374221"/>
            <a:ext cx="6624736" cy="415651"/>
          </a:xfrm>
        </p:spPr>
        <p:txBody>
          <a:bodyPr lIns="91440" tIns="45720" rIns="91440" bIns="45720" anchor="t"/>
          <a:lstStyle/>
          <a:p>
            <a:r>
              <a:rPr lang="nb-NO" sz="1800">
                <a:cs typeface="Arial"/>
              </a:rPr>
              <a:t>Statsbudsjett 2024 - (St </a:t>
            </a:r>
            <a:r>
              <a:rPr lang="nb-NO" sz="1800" err="1">
                <a:cs typeface="Arial"/>
              </a:rPr>
              <a:t>prp</a:t>
            </a:r>
            <a:r>
              <a:rPr lang="nb-NO" sz="1800">
                <a:cs typeface="Arial"/>
              </a:rPr>
              <a:t> 2023-24)</a:t>
            </a:r>
            <a:endParaRPr lang="nb-NO" sz="1800"/>
          </a:p>
        </p:txBody>
      </p:sp>
      <p:sp>
        <p:nvSpPr>
          <p:cNvPr id="3" name="Plassholder for innhold 2"/>
          <p:cNvSpPr>
            <a:spLocks noGrp="1"/>
          </p:cNvSpPr>
          <p:nvPr>
            <p:ph sz="quarter" idx="10"/>
          </p:nvPr>
        </p:nvSpPr>
        <p:spPr/>
        <p:txBody>
          <a:bodyPr lIns="91440" tIns="45720" rIns="91440" bIns="45720" anchor="t"/>
          <a:lstStyle/>
          <a:p>
            <a:pPr>
              <a:buNone/>
            </a:pPr>
            <a:r>
              <a:rPr lang="nb-NO" sz="1600" b="1" dirty="0" smtClean="0">
                <a:ea typeface="+mn-lt"/>
                <a:cs typeface="+mn-lt"/>
              </a:rPr>
              <a:t>1.8 Sentral helseforvaltning</a:t>
            </a:r>
          </a:p>
          <a:p>
            <a:r>
              <a:rPr lang="nb-NO" sz="1600" dirty="0"/>
              <a:t>Et sterkere kunnskapsgrunnlag vil bidra til bedre kommunal planlegging og utvikling, riktigere prioritering og nye og gode løsninger i helse- og omsorgstjenestene. </a:t>
            </a:r>
            <a:r>
              <a:rPr lang="nb-NO" sz="1600" u="sng" dirty="0"/>
              <a:t>Regjeringen varslet i Meld. St. 5 (2022–2023) </a:t>
            </a:r>
            <a:r>
              <a:rPr lang="nb-NO" sz="1600" i="1" u="sng" dirty="0"/>
              <a:t>Langtidsplan for forskning og høyere utdanning 2023–2032</a:t>
            </a:r>
            <a:r>
              <a:rPr lang="nb-NO" sz="1600" u="sng" dirty="0"/>
              <a:t> at utviklingen av en forskningsinfrastruktur for kommunale helse- og omsorgstjenester skal fortsette som en del av arbeidet med Nasjonal helse- og samhandlingsplan.</a:t>
            </a:r>
            <a:r>
              <a:rPr lang="nb-NO" sz="1600" dirty="0"/>
              <a:t> </a:t>
            </a:r>
            <a:endParaRPr lang="nb-NO" sz="1600" dirty="0" smtClean="0"/>
          </a:p>
          <a:p>
            <a:pPr marL="0" indent="0">
              <a:buNone/>
            </a:pPr>
            <a:endParaRPr lang="nb-NO" sz="1600" dirty="0" smtClean="0"/>
          </a:p>
          <a:p>
            <a:r>
              <a:rPr lang="nb-NO" sz="1600" dirty="0" smtClean="0"/>
              <a:t>Forslaget </a:t>
            </a:r>
            <a:r>
              <a:rPr lang="nb-NO" sz="1600" dirty="0"/>
              <a:t>om å videreutvikle et kunnskapsstøttesystem for kommunale helse- og omsorgstjenester er en oppfølging av Meld. St. 38 (2020–2021) </a:t>
            </a:r>
            <a:r>
              <a:rPr lang="nb-NO" sz="1600" i="1" dirty="0"/>
              <a:t>Nytte, ressurs og alvorlighet – Prioritering i helse- og omsorgstjenesten</a:t>
            </a:r>
            <a:r>
              <a:rPr lang="nb-NO" sz="1600" dirty="0"/>
              <a:t> og </a:t>
            </a:r>
            <a:r>
              <a:rPr lang="nb-NO" sz="1600" dirty="0" err="1"/>
              <a:t>Innst</a:t>
            </a:r>
            <a:r>
              <a:rPr lang="nb-NO" sz="1600" dirty="0"/>
              <a:t>. 221 S (2021–2022) der det pekes på et behov for </a:t>
            </a:r>
            <a:r>
              <a:rPr lang="nb-NO" sz="1600" u="sng" dirty="0"/>
              <a:t>å utvikle et kunnskapsstøttesystem som retter seg mot den kommunale helse- og omsorgstjenesten.</a:t>
            </a:r>
          </a:p>
          <a:p>
            <a:pPr>
              <a:buNone/>
            </a:pPr>
            <a:endParaRPr lang="nb-NO" sz="1600" dirty="0">
              <a:ea typeface="+mn-lt"/>
              <a:cs typeface="+mn-lt"/>
            </a:endParaRPr>
          </a:p>
          <a:p>
            <a:pPr>
              <a:buNone/>
            </a:pPr>
            <a:endParaRPr lang="nb-NO" sz="1600" dirty="0">
              <a:ea typeface="+mn-lt"/>
              <a:cs typeface="+mn-lt"/>
            </a:endParaRPr>
          </a:p>
        </p:txBody>
      </p:sp>
      <p:sp>
        <p:nvSpPr>
          <p:cNvPr id="4" name="Plassholder for dato 3"/>
          <p:cNvSpPr>
            <a:spLocks noGrp="1"/>
          </p:cNvSpPr>
          <p:nvPr>
            <p:ph type="dt" sz="half" idx="2"/>
          </p:nvPr>
        </p:nvSpPr>
        <p:spPr/>
        <p:txBody>
          <a:bodyPr/>
          <a:lstStyle/>
          <a:p>
            <a:fld id="{54C6B101-3BC7-446C-8B2C-B9B52B6F1948}" type="datetime1">
              <a:rPr lang="nb-NO" smtClean="0"/>
              <a:t>05.02.2024</a:t>
            </a:fld>
            <a:endParaRPr lang="nb-NO"/>
          </a:p>
        </p:txBody>
      </p:sp>
      <p:sp>
        <p:nvSpPr>
          <p:cNvPr id="5" name="Plassholder for lysbildenummer 4"/>
          <p:cNvSpPr>
            <a:spLocks noGrp="1"/>
          </p:cNvSpPr>
          <p:nvPr>
            <p:ph type="sldNum" sz="quarter" idx="4"/>
          </p:nvPr>
        </p:nvSpPr>
        <p:spPr/>
        <p:txBody>
          <a:bodyPr/>
          <a:lstStyle/>
          <a:p>
            <a:fld id="{7DE01194-72E6-45CF-9942-7B359F3B706A}" type="slidenum">
              <a:rPr lang="nb-NO" smtClean="0"/>
              <a:t>9</a:t>
            </a:fld>
            <a:endParaRPr lang="nb-NO"/>
          </a:p>
        </p:txBody>
      </p:sp>
      <p:sp>
        <p:nvSpPr>
          <p:cNvPr id="6" name="Plassholder for bunntekst 5"/>
          <p:cNvSpPr>
            <a:spLocks noGrp="1"/>
          </p:cNvSpPr>
          <p:nvPr>
            <p:ph type="ftr" sz="quarter" idx="3"/>
          </p:nvPr>
        </p:nvSpPr>
        <p:spPr/>
        <p:txBody>
          <a:bodyPr/>
          <a:lstStyle/>
          <a:p>
            <a:endParaRPr lang="nb-NO"/>
          </a:p>
        </p:txBody>
      </p:sp>
    </p:spTree>
    <p:extLst>
      <p:ext uri="{BB962C8B-B14F-4D97-AF65-F5344CB8AC3E}">
        <p14:creationId xmlns:p14="http://schemas.microsoft.com/office/powerpoint/2010/main" val="3910530406"/>
      </p:ext>
    </p:extLst>
  </p:cSld>
  <p:clrMapOvr>
    <a:masterClrMapping/>
  </p:clrMapOvr>
</p:sld>
</file>

<file path=ppt/theme/theme1.xml><?xml version="1.0" encoding="utf-8"?>
<a:theme xmlns:a="http://schemas.openxmlformats.org/drawingml/2006/main" name="PP med klinikklogo (3)">
  <a:themeElements>
    <a:clrScheme name="Enke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EEB8C3FBF99EE748A2D428E276D701E9" ma:contentTypeVersion="0" ma:contentTypeDescription="Opprett et nytt dokument." ma:contentTypeScope="" ma:versionID="6b8902b2782988aeb1cbc93812797daa">
  <xsd:schema xmlns:xsd="http://www.w3.org/2001/XMLSchema" xmlns:p="http://schemas.microsoft.com/office/2006/metadata/properties" targetNamespace="http://schemas.microsoft.com/office/2006/metadata/properties" ma:root="true" ma:fieldsID="ebed2e9da880fd1116f4cada8ffe3c2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ma:readOnly="tru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AE4171B-FB9A-42BC-87EA-94977E2CDFBD}">
  <ds:schemaRefs>
    <ds:schemaRef ds:uri="http://purl.org/dc/elements/1.1/"/>
    <ds:schemaRef ds:uri="http://purl.org/dc/terms/"/>
    <ds:schemaRef ds:uri="http://schemas.microsoft.com/office/2006/metadata/contentType"/>
    <ds:schemaRef ds:uri="http://schemas.microsoft.com/office/2006/metadata/properties"/>
    <ds:schemaRef ds:uri="http://schemas.microsoft.com/office/2006/metadata/properties/metaAttributes"/>
    <ds:schemaRef ds:uri="http://schemas.microsoft.com/office/internal/2005/internalDocumentation"/>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FDC91F8F-676D-4488-AD9D-88D0B66AA438}">
  <ds:schemaRef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www.w3.org/XML/1998/namespace"/>
  </ds:schemaRefs>
</ds:datastoreItem>
</file>

<file path=customXml/itemProps3.xml><?xml version="1.0" encoding="utf-8"?>
<ds:datastoreItem xmlns:ds="http://schemas.openxmlformats.org/officeDocument/2006/customXml" ds:itemID="{7C2009C5-8AF6-4F36-954E-A9C76CD5181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 Klinikk psykisk helse og rus</Template>
  <TotalTime>4</TotalTime>
  <Words>1499</Words>
  <Application>Microsoft Office PowerPoint</Application>
  <PresentationFormat>Skjermfremvisning (4:3)</PresentationFormat>
  <Paragraphs>88</Paragraphs>
  <Slides>12</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12</vt:i4>
      </vt:variant>
    </vt:vector>
  </HeadingPairs>
  <TitlesOfParts>
    <vt:vector size="16" baseType="lpstr">
      <vt:lpstr>Arial</vt:lpstr>
      <vt:lpstr>Calibri</vt:lpstr>
      <vt:lpstr>Times New Roman</vt:lpstr>
      <vt:lpstr>PP med klinikklogo (3)</vt:lpstr>
      <vt:lpstr>Statsbudsjett 2024 (st prp 2023-24)</vt:lpstr>
      <vt:lpstr>Statsbudsjett 2024 - (St prp 2023-24)</vt:lpstr>
      <vt:lpstr>Statsbudsjett 2024 - (St prp 2023-24)</vt:lpstr>
      <vt:lpstr>Statsbudsjett 2024 - (St prp 2023-24)</vt:lpstr>
      <vt:lpstr>Statsbudsjett 2024 - (St prp 2023-24)</vt:lpstr>
      <vt:lpstr>Statsbudsjett 2024 - (St prp 2023-24)</vt:lpstr>
      <vt:lpstr>Statsbudsjett 2024 - (St prp 2023-24)</vt:lpstr>
      <vt:lpstr>Statsbudsjett 2024 - (St prp 2023-24)</vt:lpstr>
      <vt:lpstr>Statsbudsjett 2024 - (St prp 2023-24)</vt:lpstr>
      <vt:lpstr>Statsbudsjett 2024 - (St prp 2023-24)</vt:lpstr>
      <vt:lpstr>Statsbudsjett 2024 - (St prp 2023-24)</vt:lpstr>
      <vt:lpstr>Statsbudsjett 2024 - (St prp 2023-24)</vt:lpstr>
    </vt:vector>
  </TitlesOfParts>
  <Company>Helse Midt-Norge 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Lorvik, Ole Johannes</dc:creator>
  <cp:lastModifiedBy>Lorvik, Ole Johannes</cp:lastModifiedBy>
  <cp:revision>3</cp:revision>
  <dcterms:created xsi:type="dcterms:W3CDTF">2022-11-04T06:45:02Z</dcterms:created>
  <dcterms:modified xsi:type="dcterms:W3CDTF">2024-02-05T15:13:02Z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0x010100EEB8C3FBF99EE748A2D428E276D701E9</vt:lpwstr>
  </property>
</Properties>
</file>