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59" r:id="rId7"/>
    <p:sldId id="260" r:id="rId8"/>
    <p:sldId id="262" r:id="rId9"/>
    <p:sldId id="261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0626" autoAdjust="0"/>
  </p:normalViewPr>
  <p:slideViewPr>
    <p:cSldViewPr snapToGrid="0">
      <p:cViewPr varScale="1">
        <p:scale>
          <a:sx n="106" d="100"/>
          <a:sy n="106" d="100"/>
        </p:scale>
        <p:origin x="5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ddvar Marøy" userId="18676edf-fb43-49c4-806b-e5050839267f" providerId="ADAL" clId="{50ED8BA1-0CB3-45F8-B539-F3D2B0C36D33}"/>
    <pc:docChg chg="custSel delSld modSld">
      <pc:chgData name="Oddvar Marøy" userId="18676edf-fb43-49c4-806b-e5050839267f" providerId="ADAL" clId="{50ED8BA1-0CB3-45F8-B539-F3D2B0C36D33}" dt="2024-03-13T12:45:32.891" v="4" actId="6549"/>
      <pc:docMkLst>
        <pc:docMk/>
      </pc:docMkLst>
      <pc:sldChg chg="delSp">
        <pc:chgData name="Oddvar Marøy" userId="18676edf-fb43-49c4-806b-e5050839267f" providerId="ADAL" clId="{50ED8BA1-0CB3-45F8-B539-F3D2B0C36D33}" dt="2024-03-13T12:44:41.859" v="0" actId="478"/>
        <pc:sldMkLst>
          <pc:docMk/>
          <pc:sldMk cId="4134597822" sldId="257"/>
        </pc:sldMkLst>
        <pc:picChg chg="del">
          <ac:chgData name="Oddvar Marøy" userId="18676edf-fb43-49c4-806b-e5050839267f" providerId="ADAL" clId="{50ED8BA1-0CB3-45F8-B539-F3D2B0C36D33}" dt="2024-03-13T12:44:41.859" v="0" actId="478"/>
          <ac:picMkLst>
            <pc:docMk/>
            <pc:sldMk cId="4134597822" sldId="257"/>
            <ac:picMk id="4" creationId="{928CB05E-849F-4B26-8583-460F757A880B}"/>
          </ac:picMkLst>
        </pc:picChg>
      </pc:sldChg>
      <pc:sldChg chg="modNotesTx">
        <pc:chgData name="Oddvar Marøy" userId="18676edf-fb43-49c4-806b-e5050839267f" providerId="ADAL" clId="{50ED8BA1-0CB3-45F8-B539-F3D2B0C36D33}" dt="2024-03-13T12:45:32.891" v="4" actId="6549"/>
        <pc:sldMkLst>
          <pc:docMk/>
          <pc:sldMk cId="2321016653" sldId="259"/>
        </pc:sldMkLst>
      </pc:sldChg>
      <pc:sldChg chg="del">
        <pc:chgData name="Oddvar Marøy" userId="18676edf-fb43-49c4-806b-e5050839267f" providerId="ADAL" clId="{50ED8BA1-0CB3-45F8-B539-F3D2B0C36D33}" dt="2024-03-13T12:45:11.494" v="3" actId="2696"/>
        <pc:sldMkLst>
          <pc:docMk/>
          <pc:sldMk cId="549065670" sldId="263"/>
        </pc:sldMkLst>
      </pc:sldChg>
      <pc:sldChg chg="del">
        <pc:chgData name="Oddvar Marøy" userId="18676edf-fb43-49c4-806b-e5050839267f" providerId="ADAL" clId="{50ED8BA1-0CB3-45F8-B539-F3D2B0C36D33}" dt="2024-03-13T12:45:07.826" v="2" actId="2696"/>
        <pc:sldMkLst>
          <pc:docMk/>
          <pc:sldMk cId="3519043013" sldId="264"/>
        </pc:sldMkLst>
      </pc:sldChg>
      <pc:sldChg chg="del">
        <pc:chgData name="Oddvar Marøy" userId="18676edf-fb43-49c4-806b-e5050839267f" providerId="ADAL" clId="{50ED8BA1-0CB3-45F8-B539-F3D2B0C36D33}" dt="2024-03-13T12:44:47.999" v="1" actId="2696"/>
        <pc:sldMkLst>
          <pc:docMk/>
          <pc:sldMk cId="1713766724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alda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3333D-4A88-421A-925B-A7698CD320FD}" type="datetimeFigureOut">
              <a:rPr lang="nn-NO" smtClean="0"/>
              <a:t>15.03.2024</a:t>
            </a:fld>
            <a:endParaRPr lang="nn-NO"/>
          </a:p>
        </p:txBody>
      </p:sp>
      <p:sp>
        <p:nvSpPr>
          <p:cNvPr id="4" name="Plasshaldar for lysbilet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aldar for notat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n-NO"/>
              <a:t>Rediger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A9541-B34A-4AC1-8AB2-FA70E6C9C29A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4469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A9541-B34A-4AC1-8AB2-FA70E6C9C29A}" type="slidenum">
              <a:rPr lang="nn-NO" smtClean="0"/>
              <a:t>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048822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A9541-B34A-4AC1-8AB2-FA70E6C9C29A}" type="slidenum">
              <a:rPr lang="nn-NO" smtClean="0"/>
              <a:t>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78562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AA9541-B34A-4AC1-8AB2-FA70E6C9C29A}" type="slidenum">
              <a:rPr lang="nn-NO" smtClean="0"/>
              <a:t>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02267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FD66CE-812F-42D1-B71E-B1DC2DCA1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F403085-0BAE-48E3-8C45-D2E3DFB54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/>
              <a:t>Klikk for å redigere undertittelstil i malen</a:t>
            </a:r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7DECC658-2FD0-47DC-B4BB-51F425F6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4ADF-AEC2-4CC3-A2FB-1E02EF7ECF5B}" type="datetimeFigureOut">
              <a:rPr lang="nn-NO" smtClean="0"/>
              <a:t>15.03.2024</a:t>
            </a:fld>
            <a:endParaRPr lang="nn-NO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569A5928-6A0B-49B8-9F18-503FA8BE3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14EA8F43-9F82-42C9-A046-33481DD57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23D7-0B19-408A-B6D4-6404E13940D1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6126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06D3A8-92F4-4417-AF52-ABB50AF06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loddrett tekst 2">
            <a:extLst>
              <a:ext uri="{FF2B5EF4-FFF2-40B4-BE49-F238E27FC236}">
                <a16:creationId xmlns:a16="http://schemas.microsoft.com/office/drawing/2014/main" id="{900CDD45-E4B7-4A01-9824-586F07EF4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n-NO"/>
              <a:t>Rediger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83A2E875-32B8-44AD-8D82-EFC859858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4ADF-AEC2-4CC3-A2FB-1E02EF7ECF5B}" type="datetimeFigureOut">
              <a:rPr lang="nn-NO" smtClean="0"/>
              <a:t>15.03.2024</a:t>
            </a:fld>
            <a:endParaRPr lang="nn-NO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48F82D16-159B-40D7-93BB-FD503F9D7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3B576926-A72A-4ADF-880A-12FB5CAE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23D7-0B19-408A-B6D4-6404E13940D1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38724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07EB0A6-DBB6-41B5-8FD2-F03CCA516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loddrett tekst 2">
            <a:extLst>
              <a:ext uri="{FF2B5EF4-FFF2-40B4-BE49-F238E27FC236}">
                <a16:creationId xmlns:a16="http://schemas.microsoft.com/office/drawing/2014/main" id="{A206F7E6-8448-4D01-99BE-764D1E64D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n-NO"/>
              <a:t>Rediger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C413B539-D7A0-4200-8840-3949FBC90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4ADF-AEC2-4CC3-A2FB-1E02EF7ECF5B}" type="datetimeFigureOut">
              <a:rPr lang="nn-NO" smtClean="0"/>
              <a:t>15.03.2024</a:t>
            </a:fld>
            <a:endParaRPr lang="nn-NO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6FC37D45-6FD0-4896-836C-98AEF989E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EB91D4AE-750E-4376-BEE5-E505CFB1C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23D7-0B19-408A-B6D4-6404E13940D1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4333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2D65E3-DF43-4BD7-B03D-E28D09698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BB76B70D-23DD-46ED-8882-0544947E4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n-NO"/>
              <a:t>Rediger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5EED20A0-A4D3-492E-A880-581A9BEAA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4ADF-AEC2-4CC3-A2FB-1E02EF7ECF5B}" type="datetimeFigureOut">
              <a:rPr lang="nn-NO" smtClean="0"/>
              <a:t>15.03.2024</a:t>
            </a:fld>
            <a:endParaRPr lang="nn-NO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05C8ED36-DE62-493C-80D4-A6E8E1CF6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D954302F-C55A-4EEB-918A-D01ABB33A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23D7-0B19-408A-B6D4-6404E13940D1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43407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D19AD5-7AE5-45C8-9E84-3597B669A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>
            <a:extLst>
              <a:ext uri="{FF2B5EF4-FFF2-40B4-BE49-F238E27FC236}">
                <a16:creationId xmlns:a16="http://schemas.microsoft.com/office/drawing/2014/main" id="{C2830282-0278-4768-8905-09CBFDE86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n-NO"/>
              <a:t>Rediger tekststilar i malen</a:t>
            </a:r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43902C39-43A8-47AF-99FD-320D0E5BB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4ADF-AEC2-4CC3-A2FB-1E02EF7ECF5B}" type="datetimeFigureOut">
              <a:rPr lang="nn-NO" smtClean="0"/>
              <a:t>15.03.2024</a:t>
            </a:fld>
            <a:endParaRPr lang="nn-NO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56A85FCE-84F3-4501-9FB3-1FB923CEF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398345CF-5C32-44A8-994B-22C0440F3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23D7-0B19-408A-B6D4-6404E13940D1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840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ald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C9E170-71F7-4047-875D-94A982606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B4D1EF2E-EB78-416A-9088-D2A2A7647D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n-NO"/>
              <a:t>Rediger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innhald 3">
            <a:extLst>
              <a:ext uri="{FF2B5EF4-FFF2-40B4-BE49-F238E27FC236}">
                <a16:creationId xmlns:a16="http://schemas.microsoft.com/office/drawing/2014/main" id="{89830DED-BC46-4DCA-8371-E1814F54C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n-NO"/>
              <a:t>Rediger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5" name="Plasshaldar for dato 4">
            <a:extLst>
              <a:ext uri="{FF2B5EF4-FFF2-40B4-BE49-F238E27FC236}">
                <a16:creationId xmlns:a16="http://schemas.microsoft.com/office/drawing/2014/main" id="{90B15DA5-270C-485B-AECA-D07A8AA12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4ADF-AEC2-4CC3-A2FB-1E02EF7ECF5B}" type="datetimeFigureOut">
              <a:rPr lang="nn-NO" smtClean="0"/>
              <a:t>15.03.2024</a:t>
            </a:fld>
            <a:endParaRPr lang="nn-NO"/>
          </a:p>
        </p:txBody>
      </p:sp>
      <p:sp>
        <p:nvSpPr>
          <p:cNvPr id="6" name="Plasshaldar for botntekst 5">
            <a:extLst>
              <a:ext uri="{FF2B5EF4-FFF2-40B4-BE49-F238E27FC236}">
                <a16:creationId xmlns:a16="http://schemas.microsoft.com/office/drawing/2014/main" id="{38E7FACE-E673-41B8-AFF5-0832F9900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>
            <a:extLst>
              <a:ext uri="{FF2B5EF4-FFF2-40B4-BE49-F238E27FC236}">
                <a16:creationId xmlns:a16="http://schemas.microsoft.com/office/drawing/2014/main" id="{49EAABF9-1216-4E14-AC6B-B713BB733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23D7-0B19-408A-B6D4-6404E13940D1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2470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li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63290B-E2E1-44F2-8385-6226BA6D8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>
            <a:extLst>
              <a:ext uri="{FF2B5EF4-FFF2-40B4-BE49-F238E27FC236}">
                <a16:creationId xmlns:a16="http://schemas.microsoft.com/office/drawing/2014/main" id="{E90C7A6A-CF94-4477-A384-95EB8623F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/>
              <a:t>Rediger tekststilar i malen</a:t>
            </a:r>
          </a:p>
        </p:txBody>
      </p:sp>
      <p:sp>
        <p:nvSpPr>
          <p:cNvPr id="4" name="Plasshaldar for innhald 3">
            <a:extLst>
              <a:ext uri="{FF2B5EF4-FFF2-40B4-BE49-F238E27FC236}">
                <a16:creationId xmlns:a16="http://schemas.microsoft.com/office/drawing/2014/main" id="{CB7ED2EC-A9FE-4102-AF48-C69EB1552F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n-NO"/>
              <a:t>Rediger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5" name="Plasshaldar for tekst 4">
            <a:extLst>
              <a:ext uri="{FF2B5EF4-FFF2-40B4-BE49-F238E27FC236}">
                <a16:creationId xmlns:a16="http://schemas.microsoft.com/office/drawing/2014/main" id="{0B9DFA32-A96C-419F-8FB7-6E42648AB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/>
              <a:t>Rediger tekststilar i malen</a:t>
            </a:r>
          </a:p>
        </p:txBody>
      </p:sp>
      <p:sp>
        <p:nvSpPr>
          <p:cNvPr id="6" name="Plasshaldar for innhald 5">
            <a:extLst>
              <a:ext uri="{FF2B5EF4-FFF2-40B4-BE49-F238E27FC236}">
                <a16:creationId xmlns:a16="http://schemas.microsoft.com/office/drawing/2014/main" id="{069CBF96-0F97-451B-8F6D-6E6F0484B2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n-NO"/>
              <a:t>Rediger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7" name="Plasshaldar for dato 6">
            <a:extLst>
              <a:ext uri="{FF2B5EF4-FFF2-40B4-BE49-F238E27FC236}">
                <a16:creationId xmlns:a16="http://schemas.microsoft.com/office/drawing/2014/main" id="{EFD592E3-F3A9-41EF-8A82-AF3819438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4ADF-AEC2-4CC3-A2FB-1E02EF7ECF5B}" type="datetimeFigureOut">
              <a:rPr lang="nn-NO" smtClean="0"/>
              <a:t>15.03.2024</a:t>
            </a:fld>
            <a:endParaRPr lang="nn-NO"/>
          </a:p>
        </p:txBody>
      </p:sp>
      <p:sp>
        <p:nvSpPr>
          <p:cNvPr id="8" name="Plasshaldar for botntekst 7">
            <a:extLst>
              <a:ext uri="{FF2B5EF4-FFF2-40B4-BE49-F238E27FC236}">
                <a16:creationId xmlns:a16="http://schemas.microsoft.com/office/drawing/2014/main" id="{E2E14713-8998-4BF1-935A-4E457D852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aldar for lysbiletnummer 8">
            <a:extLst>
              <a:ext uri="{FF2B5EF4-FFF2-40B4-BE49-F238E27FC236}">
                <a16:creationId xmlns:a16="http://schemas.microsoft.com/office/drawing/2014/main" id="{1753AB97-97B2-43CF-A394-E2C16CDB6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23D7-0B19-408A-B6D4-6404E13940D1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7288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er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7AE9D0-1E01-46F8-A7B3-1712278DB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dato 2">
            <a:extLst>
              <a:ext uri="{FF2B5EF4-FFF2-40B4-BE49-F238E27FC236}">
                <a16:creationId xmlns:a16="http://schemas.microsoft.com/office/drawing/2014/main" id="{95F4ED60-BA52-4D63-9C4C-33717D29F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4ADF-AEC2-4CC3-A2FB-1E02EF7ECF5B}" type="datetimeFigureOut">
              <a:rPr lang="nn-NO" smtClean="0"/>
              <a:t>15.03.2024</a:t>
            </a:fld>
            <a:endParaRPr lang="nn-NO"/>
          </a:p>
        </p:txBody>
      </p:sp>
      <p:sp>
        <p:nvSpPr>
          <p:cNvPr id="4" name="Plasshaldar for botntekst 3">
            <a:extLst>
              <a:ext uri="{FF2B5EF4-FFF2-40B4-BE49-F238E27FC236}">
                <a16:creationId xmlns:a16="http://schemas.microsoft.com/office/drawing/2014/main" id="{39A8D201-7931-425D-AB34-99E50349A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aldar for lysbiletnummer 4">
            <a:extLst>
              <a:ext uri="{FF2B5EF4-FFF2-40B4-BE49-F238E27FC236}">
                <a16:creationId xmlns:a16="http://schemas.microsoft.com/office/drawing/2014/main" id="{DE7A07B1-3722-48A6-87BC-346C1CAB5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23D7-0B19-408A-B6D4-6404E13940D1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66927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dato 1">
            <a:extLst>
              <a:ext uri="{FF2B5EF4-FFF2-40B4-BE49-F238E27FC236}">
                <a16:creationId xmlns:a16="http://schemas.microsoft.com/office/drawing/2014/main" id="{973526F5-DFCB-4B5D-8960-C87D93BD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4ADF-AEC2-4CC3-A2FB-1E02EF7ECF5B}" type="datetimeFigureOut">
              <a:rPr lang="nn-NO" smtClean="0"/>
              <a:t>15.03.2024</a:t>
            </a:fld>
            <a:endParaRPr lang="nn-NO"/>
          </a:p>
        </p:txBody>
      </p:sp>
      <p:sp>
        <p:nvSpPr>
          <p:cNvPr id="3" name="Plasshaldar for botntekst 2">
            <a:extLst>
              <a:ext uri="{FF2B5EF4-FFF2-40B4-BE49-F238E27FC236}">
                <a16:creationId xmlns:a16="http://schemas.microsoft.com/office/drawing/2014/main" id="{8068466E-2607-402B-9CFB-6D7068DDA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aldar for lysbiletnummer 3">
            <a:extLst>
              <a:ext uri="{FF2B5EF4-FFF2-40B4-BE49-F238E27FC236}">
                <a16:creationId xmlns:a16="http://schemas.microsoft.com/office/drawing/2014/main" id="{0459C4E0-163E-410F-9330-501226E2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23D7-0B19-408A-B6D4-6404E13940D1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29924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a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A73A34-9CE4-4D24-9892-2BE38CF39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534AD64C-2390-4969-AA99-39E1C30C3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n-NO"/>
              <a:t>Rediger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tekst 3">
            <a:extLst>
              <a:ext uri="{FF2B5EF4-FFF2-40B4-BE49-F238E27FC236}">
                <a16:creationId xmlns:a16="http://schemas.microsoft.com/office/drawing/2014/main" id="{1AB0BD5B-E948-4801-97CE-E202D3A52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n-NO"/>
              <a:t>Rediger tekststilar i malen</a:t>
            </a:r>
          </a:p>
        </p:txBody>
      </p:sp>
      <p:sp>
        <p:nvSpPr>
          <p:cNvPr id="5" name="Plasshaldar for dato 4">
            <a:extLst>
              <a:ext uri="{FF2B5EF4-FFF2-40B4-BE49-F238E27FC236}">
                <a16:creationId xmlns:a16="http://schemas.microsoft.com/office/drawing/2014/main" id="{8B98D025-4C4C-45C3-9E3C-4DD0ED52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4ADF-AEC2-4CC3-A2FB-1E02EF7ECF5B}" type="datetimeFigureOut">
              <a:rPr lang="nn-NO" smtClean="0"/>
              <a:t>15.03.2024</a:t>
            </a:fld>
            <a:endParaRPr lang="nn-NO"/>
          </a:p>
        </p:txBody>
      </p:sp>
      <p:sp>
        <p:nvSpPr>
          <p:cNvPr id="6" name="Plasshaldar for botntekst 5">
            <a:extLst>
              <a:ext uri="{FF2B5EF4-FFF2-40B4-BE49-F238E27FC236}">
                <a16:creationId xmlns:a16="http://schemas.microsoft.com/office/drawing/2014/main" id="{ED17F634-8D2A-4843-99CE-97392FD27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>
            <a:extLst>
              <a:ext uri="{FF2B5EF4-FFF2-40B4-BE49-F238E27FC236}">
                <a16:creationId xmlns:a16="http://schemas.microsoft.com/office/drawing/2014/main" id="{29A68176-7457-4F2D-B65F-6DABE5F34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23D7-0B19-408A-B6D4-6404E13940D1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1280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et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5A6D55-CD94-432F-895D-28D394330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bilete 2">
            <a:extLst>
              <a:ext uri="{FF2B5EF4-FFF2-40B4-BE49-F238E27FC236}">
                <a16:creationId xmlns:a16="http://schemas.microsoft.com/office/drawing/2014/main" id="{1AFFAE4A-6A5A-475A-8C35-535DA00DF5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aldar for tekst 3">
            <a:extLst>
              <a:ext uri="{FF2B5EF4-FFF2-40B4-BE49-F238E27FC236}">
                <a16:creationId xmlns:a16="http://schemas.microsoft.com/office/drawing/2014/main" id="{9EC8C5D7-1B31-466D-92AA-EC27E1CC5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n-NO"/>
              <a:t>Rediger tekststilar i malen</a:t>
            </a:r>
          </a:p>
        </p:txBody>
      </p:sp>
      <p:sp>
        <p:nvSpPr>
          <p:cNvPr id="5" name="Plasshaldar for dato 4">
            <a:extLst>
              <a:ext uri="{FF2B5EF4-FFF2-40B4-BE49-F238E27FC236}">
                <a16:creationId xmlns:a16="http://schemas.microsoft.com/office/drawing/2014/main" id="{8D6229B3-0498-4A37-8907-DC6B795C0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F4ADF-AEC2-4CC3-A2FB-1E02EF7ECF5B}" type="datetimeFigureOut">
              <a:rPr lang="nn-NO" smtClean="0"/>
              <a:t>15.03.2024</a:t>
            </a:fld>
            <a:endParaRPr lang="nn-NO"/>
          </a:p>
        </p:txBody>
      </p:sp>
      <p:sp>
        <p:nvSpPr>
          <p:cNvPr id="6" name="Plasshaldar for botntekst 5">
            <a:extLst>
              <a:ext uri="{FF2B5EF4-FFF2-40B4-BE49-F238E27FC236}">
                <a16:creationId xmlns:a16="http://schemas.microsoft.com/office/drawing/2014/main" id="{9EDDBFA3-81D3-4E31-9D3B-C86BA9062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>
            <a:extLst>
              <a:ext uri="{FF2B5EF4-FFF2-40B4-BE49-F238E27FC236}">
                <a16:creationId xmlns:a16="http://schemas.microsoft.com/office/drawing/2014/main" id="{04BCA5DC-FC45-4B96-B5D9-BB45E61E4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23D7-0B19-408A-B6D4-6404E13940D1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124372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tittel 1">
            <a:extLst>
              <a:ext uri="{FF2B5EF4-FFF2-40B4-BE49-F238E27FC236}">
                <a16:creationId xmlns:a16="http://schemas.microsoft.com/office/drawing/2014/main" id="{C88F78AC-99C3-4604-95D1-99FACF1C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>
            <a:extLst>
              <a:ext uri="{FF2B5EF4-FFF2-40B4-BE49-F238E27FC236}">
                <a16:creationId xmlns:a16="http://schemas.microsoft.com/office/drawing/2014/main" id="{09C298BC-FD5D-4B72-B51A-FC9BC8960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n-NO"/>
              <a:t>Rediger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97A205D0-CB15-4242-951F-F6C20BD07B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F4ADF-AEC2-4CC3-A2FB-1E02EF7ECF5B}" type="datetimeFigureOut">
              <a:rPr lang="nn-NO" smtClean="0"/>
              <a:t>15.03.2024</a:t>
            </a:fld>
            <a:endParaRPr lang="nn-NO"/>
          </a:p>
        </p:txBody>
      </p:sp>
      <p:sp>
        <p:nvSpPr>
          <p:cNvPr id="5" name="Plasshaldar for botntekst 4">
            <a:extLst>
              <a:ext uri="{FF2B5EF4-FFF2-40B4-BE49-F238E27FC236}">
                <a16:creationId xmlns:a16="http://schemas.microsoft.com/office/drawing/2014/main" id="{9153CAE0-F768-42B3-A46C-587009F6F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aldar for lysbiletnummer 5">
            <a:extLst>
              <a:ext uri="{FF2B5EF4-FFF2-40B4-BE49-F238E27FC236}">
                <a16:creationId xmlns:a16="http://schemas.microsoft.com/office/drawing/2014/main" id="{F36F3EEE-0901-4364-886C-10DDE946F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A23D7-0B19-408A-B6D4-6404E13940D1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634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sunnmore.sharepoint.com/sites/HelsefellesskapetMreogRomsdal-Samarbeidssekretariatet/Delte%20dokumenter/General/Innkallingar%20og%20referat%202024/Strategisk%20samarbeidsutval/13.03.24/Vedlegg%200%20%C3%85rsrapport%20Helsefelleskap%20M%26R%202023.pdf?csf=1&amp;web=1&amp;e=f7o9jh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36E3AA-9848-4A22-8CFE-CFDB28615B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4A9EF3E-9AF3-4F31-8973-97372B8F51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n-NO" dirty="0"/>
          </a:p>
        </p:txBody>
      </p:sp>
      <p:pic>
        <p:nvPicPr>
          <p:cNvPr id="7" name="Bilete 6">
            <a:hlinkClick r:id="rId2"/>
            <a:extLst>
              <a:ext uri="{FF2B5EF4-FFF2-40B4-BE49-F238E27FC236}">
                <a16:creationId xmlns:a16="http://schemas.microsoft.com/office/drawing/2014/main" id="{E1DB55E6-9E83-41A3-BF9D-1728848E7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547" y="-69574"/>
            <a:ext cx="4928441" cy="6858000"/>
          </a:xfrm>
          <a:prstGeom prst="rect">
            <a:avLst/>
          </a:prstGeom>
        </p:spPr>
      </p:pic>
      <p:pic>
        <p:nvPicPr>
          <p:cNvPr id="8" name="Bilete 7">
            <a:extLst>
              <a:ext uri="{FF2B5EF4-FFF2-40B4-BE49-F238E27FC236}">
                <a16:creationId xmlns:a16="http://schemas.microsoft.com/office/drawing/2014/main" id="{B2E96F6A-9D13-474F-8554-6481F1D86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417" y="80963"/>
            <a:ext cx="48926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37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F59AED-A501-4405-85D2-F089158CF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nn-NO" dirty="0"/>
              <a:t>Grunnlag for årsmelding</a:t>
            </a:r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B17C73CF-7F1F-40FF-8D1D-3469CAC94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n-NO" sz="3900" b="1" dirty="0"/>
              <a:t>Samarbeidsavtalen </a:t>
            </a:r>
          </a:p>
          <a:p>
            <a:r>
              <a:rPr lang="nn-NO" dirty="0" err="1"/>
              <a:t>pkt</a:t>
            </a:r>
            <a:r>
              <a:rPr lang="nn-NO" dirty="0"/>
              <a:t> 5.5 </a:t>
            </a:r>
            <a:r>
              <a:rPr lang="nn-NO" dirty="0" err="1"/>
              <a:t>Samarbeidssekreteriat</a:t>
            </a:r>
            <a:endParaRPr lang="nn-NO" dirty="0"/>
          </a:p>
          <a:p>
            <a:pPr lvl="1"/>
            <a:r>
              <a:rPr lang="nn-NO" dirty="0"/>
              <a:t>5.5.3 </a:t>
            </a:r>
            <a:r>
              <a:rPr lang="nn-NO" dirty="0" err="1"/>
              <a:t>Oppgaver</a:t>
            </a:r>
            <a:endParaRPr lang="nn-NO" dirty="0"/>
          </a:p>
          <a:p>
            <a:pPr marL="457200" lvl="1" indent="0">
              <a:buNone/>
            </a:pPr>
            <a:r>
              <a:rPr lang="nn-NO" dirty="0"/>
              <a:t>Førebur saker til PM og SSU</a:t>
            </a:r>
          </a:p>
          <a:p>
            <a:endParaRPr lang="nn-NO" dirty="0"/>
          </a:p>
          <a:p>
            <a:r>
              <a:rPr lang="nn-NO" dirty="0" err="1"/>
              <a:t>pkt</a:t>
            </a:r>
            <a:r>
              <a:rPr lang="nn-NO" dirty="0"/>
              <a:t> 5.2 Strategisk samarbeidsutval – nivå 2</a:t>
            </a:r>
          </a:p>
          <a:p>
            <a:pPr lvl="1"/>
            <a:r>
              <a:rPr lang="nn-NO" dirty="0"/>
              <a:t>5.2.3 </a:t>
            </a:r>
            <a:r>
              <a:rPr lang="nn-NO" dirty="0" err="1"/>
              <a:t>Oppgaver</a:t>
            </a:r>
            <a:endParaRPr lang="nn-NO" dirty="0"/>
          </a:p>
          <a:p>
            <a:pPr marL="457200" lvl="1" indent="0">
              <a:buNone/>
            </a:pPr>
            <a:r>
              <a:rPr lang="nn-NO" dirty="0"/>
              <a:t>SSU utarbeide forslag til årsrapport</a:t>
            </a:r>
          </a:p>
          <a:p>
            <a:endParaRPr lang="nn-NO" dirty="0"/>
          </a:p>
          <a:p>
            <a:r>
              <a:rPr lang="nn-NO" dirty="0" err="1"/>
              <a:t>pkt</a:t>
            </a:r>
            <a:r>
              <a:rPr lang="nn-NO" dirty="0"/>
              <a:t> 5.1 Partnerskapsmøte – nivå 1</a:t>
            </a:r>
          </a:p>
          <a:p>
            <a:pPr lvl="1"/>
            <a:r>
              <a:rPr lang="nn-NO" dirty="0"/>
              <a:t>5.1.3 a) Godkjenne felles årsrapport for Helsefellesskap M&amp;R</a:t>
            </a:r>
          </a:p>
          <a:p>
            <a:pPr marL="0" indent="0">
              <a:buNone/>
            </a:pPr>
            <a:endParaRPr lang="nn-NO" dirty="0"/>
          </a:p>
        </p:txBody>
      </p:sp>
      <p:pic>
        <p:nvPicPr>
          <p:cNvPr id="6" name="Bilete 5">
            <a:extLst>
              <a:ext uri="{FF2B5EF4-FFF2-40B4-BE49-F238E27FC236}">
                <a16:creationId xmlns:a16="http://schemas.microsoft.com/office/drawing/2014/main" id="{F3FBEFCC-2706-40F4-B5AF-E2491A7A7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9380" y="143847"/>
            <a:ext cx="2333951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97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F59AED-A501-4405-85D2-F089158CF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nn-NO" dirty="0"/>
              <a:t>Årsrapporten med vedlegg - innhald</a:t>
            </a:r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B17C73CF-7F1F-40FF-8D1D-3469CAC94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143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n-NO" dirty="0"/>
              <a:t>Presentasjon av </a:t>
            </a:r>
            <a:r>
              <a:rPr lang="nn-NO" dirty="0" err="1"/>
              <a:t>Helsefelleskapet</a:t>
            </a:r>
            <a:r>
              <a:rPr lang="nn-NO" dirty="0"/>
              <a:t> i M &amp; R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/>
              <a:t>Aktivitet, rapport og resultat frå arbeid i:</a:t>
            </a:r>
          </a:p>
          <a:p>
            <a:pPr marL="0" indent="0">
              <a:buNone/>
            </a:pPr>
            <a:r>
              <a:rPr lang="nn-NO" dirty="0"/>
              <a:t>	Partnerskapsmøte</a:t>
            </a:r>
          </a:p>
          <a:p>
            <a:pPr marL="0" indent="0">
              <a:buNone/>
            </a:pPr>
            <a:r>
              <a:rPr lang="nn-NO" dirty="0"/>
              <a:t>	Strategisk samarbeidsutval</a:t>
            </a:r>
          </a:p>
          <a:p>
            <a:pPr marL="0" indent="0">
              <a:buNone/>
            </a:pPr>
            <a:r>
              <a:rPr lang="nn-NO" dirty="0"/>
              <a:t>	Lokale samarbeidsutval</a:t>
            </a:r>
          </a:p>
          <a:p>
            <a:pPr marL="0" indent="0">
              <a:buNone/>
            </a:pPr>
            <a:r>
              <a:rPr lang="nn-NO" dirty="0"/>
              <a:t>	Faglege samarbeidsutval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/>
              <a:t>Samhandlingsavvik og forbetringsarbeid</a:t>
            </a:r>
          </a:p>
          <a:p>
            <a:pPr marL="0" indent="0">
              <a:buNone/>
            </a:pPr>
            <a:r>
              <a:rPr lang="nn-NO" dirty="0"/>
              <a:t>Felles handlingsplan</a:t>
            </a:r>
          </a:p>
          <a:p>
            <a:pPr marL="0" indent="0">
              <a:buNone/>
            </a:pPr>
            <a:r>
              <a:rPr lang="nn-NO" dirty="0"/>
              <a:t>Ressursinnsats i </a:t>
            </a:r>
            <a:r>
              <a:rPr lang="nn-NO" dirty="0" err="1"/>
              <a:t>helsefelleskapet</a:t>
            </a:r>
            <a:endParaRPr lang="nn-NO" dirty="0"/>
          </a:p>
        </p:txBody>
      </p:sp>
      <p:pic>
        <p:nvPicPr>
          <p:cNvPr id="6" name="Bilete 5">
            <a:extLst>
              <a:ext uri="{FF2B5EF4-FFF2-40B4-BE49-F238E27FC236}">
                <a16:creationId xmlns:a16="http://schemas.microsoft.com/office/drawing/2014/main" id="{F3FBEFCC-2706-40F4-B5AF-E2491A7A7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9380" y="143847"/>
            <a:ext cx="2333951" cy="905001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35B50DDD-AD88-4CD1-91A6-6687668E0DF2}"/>
              </a:ext>
            </a:extLst>
          </p:cNvPr>
          <p:cNvSpPr txBox="1"/>
          <p:nvPr/>
        </p:nvSpPr>
        <p:spPr>
          <a:xfrm>
            <a:off x="8088439" y="2564296"/>
            <a:ext cx="336188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/>
              <a:t>Vedlegg:</a:t>
            </a:r>
          </a:p>
          <a:p>
            <a:pPr marL="285750" indent="-285750">
              <a:buFontTx/>
              <a:buChar char="-"/>
            </a:pPr>
            <a:r>
              <a:rPr lang="nn-NO" dirty="0"/>
              <a:t>Samhandlingsavvik mellom </a:t>
            </a:r>
          </a:p>
          <a:p>
            <a:r>
              <a:rPr lang="nn-NO" dirty="0"/>
              <a:t>      helseføretaket og kommunane</a:t>
            </a:r>
          </a:p>
          <a:p>
            <a:pPr marL="285750" indent="-285750">
              <a:buFontTx/>
              <a:buChar char="-"/>
            </a:pPr>
            <a:r>
              <a:rPr lang="nn-NO" dirty="0" err="1"/>
              <a:t>Årsmeling</a:t>
            </a:r>
            <a:r>
              <a:rPr lang="nn-NO" dirty="0"/>
              <a:t> frå </a:t>
            </a:r>
            <a:r>
              <a:rPr lang="nn-NO" dirty="0" err="1"/>
              <a:t>LSU’ane</a:t>
            </a:r>
            <a:endParaRPr lang="nn-NO" dirty="0"/>
          </a:p>
          <a:p>
            <a:pPr marL="285750" indent="-285750">
              <a:buFontTx/>
              <a:buChar char="-"/>
            </a:pPr>
            <a:r>
              <a:rPr lang="nn-NO" dirty="0"/>
              <a:t>Årsmelding frå FSU</a:t>
            </a:r>
          </a:p>
          <a:p>
            <a:pPr marL="285750" indent="-285750">
              <a:buFontTx/>
              <a:buChar char="-"/>
            </a:pPr>
            <a:r>
              <a:rPr lang="nn-NO" dirty="0"/>
              <a:t>Felles handlingsplan</a:t>
            </a:r>
          </a:p>
          <a:p>
            <a:r>
              <a:rPr lang="nn-NO" dirty="0"/>
              <a:t>      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CF7F966-4D76-4C3B-AAD2-FE88F94F8547}"/>
              </a:ext>
            </a:extLst>
          </p:cNvPr>
          <p:cNvSpPr txBox="1"/>
          <p:nvPr/>
        </p:nvSpPr>
        <p:spPr>
          <a:xfrm>
            <a:off x="838200" y="1556624"/>
            <a:ext cx="10515600" cy="4708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nn-NO" dirty="0"/>
          </a:p>
          <a:p>
            <a:endParaRPr lang="nn-NO" dirty="0"/>
          </a:p>
          <a:p>
            <a:endParaRPr lang="nn-NO" dirty="0"/>
          </a:p>
          <a:p>
            <a:r>
              <a:rPr lang="nn-NO" sz="3200" dirty="0"/>
              <a:t>Er det noko som burde vore med som de ikkje finn omtala ?</a:t>
            </a:r>
          </a:p>
          <a:p>
            <a:endParaRPr lang="nn-NO" sz="3200" dirty="0"/>
          </a:p>
          <a:p>
            <a:endParaRPr lang="nn-NO" sz="3200" dirty="0"/>
          </a:p>
          <a:p>
            <a:r>
              <a:rPr lang="nn-NO" sz="3200" dirty="0"/>
              <a:t>Er vi for opptatt av illusjonen om harmoni i samarbeidet ?</a:t>
            </a:r>
            <a:br>
              <a:rPr lang="nn-NO" sz="3200" dirty="0"/>
            </a:br>
            <a:r>
              <a:rPr lang="nn-NO" sz="3200" dirty="0"/>
              <a:t>Kva med dei sakene som vert handtert utanfor helsefellesskapet, </a:t>
            </a:r>
            <a:r>
              <a:rPr lang="nn-NO" sz="3200" dirty="0" err="1"/>
              <a:t>t.d</a:t>
            </a:r>
            <a:r>
              <a:rPr lang="nn-NO" sz="3200" dirty="0"/>
              <a:t> konflikt rundt samarbeidsavtalen ?</a:t>
            </a:r>
          </a:p>
          <a:p>
            <a:endParaRPr lang="nn-NO" dirty="0"/>
          </a:p>
          <a:p>
            <a:endParaRPr lang="nn-NO" dirty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32101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F59AED-A501-4405-85D2-F089158CF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nn-NO" dirty="0"/>
              <a:t>Metode	</a:t>
            </a:r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B17C73CF-7F1F-40FF-8D1D-3469CAC94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/>
              <a:t>Rapport frå </a:t>
            </a:r>
            <a:r>
              <a:rPr lang="nn-NO" dirty="0" err="1"/>
              <a:t>LSU’ar</a:t>
            </a:r>
            <a:r>
              <a:rPr lang="nn-NO" dirty="0"/>
              <a:t> og </a:t>
            </a:r>
            <a:r>
              <a:rPr lang="nn-NO" dirty="0" err="1"/>
              <a:t>FSU’ane</a:t>
            </a:r>
            <a:endParaRPr lang="nn-NO" dirty="0"/>
          </a:p>
          <a:p>
            <a:pPr marL="0" indent="0">
              <a:buNone/>
            </a:pPr>
            <a:r>
              <a:rPr lang="nn-NO" dirty="0"/>
              <a:t>Felles handlingsplan - vedlegg</a:t>
            </a:r>
          </a:p>
          <a:p>
            <a:pPr marL="0" indent="0">
              <a:buNone/>
            </a:pPr>
            <a:r>
              <a:rPr lang="nn-NO" dirty="0"/>
              <a:t>Årleg avviksrapport - vedlegg</a:t>
            </a:r>
          </a:p>
          <a:p>
            <a:pPr marL="0" indent="0">
              <a:buNone/>
            </a:pPr>
            <a:r>
              <a:rPr lang="nn-NO" dirty="0"/>
              <a:t>Gjennomgang av referat frå samlingar i PM og SSU</a:t>
            </a:r>
          </a:p>
          <a:p>
            <a:pPr marL="0" indent="0">
              <a:buNone/>
            </a:pPr>
            <a:r>
              <a:rPr lang="nn-NO" dirty="0"/>
              <a:t>Redaksjonelle innspel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/>
              <a:t>Faktaformidling og (med nokre unntak) lite vurderingar/synsingar</a:t>
            </a:r>
          </a:p>
        </p:txBody>
      </p:sp>
      <p:pic>
        <p:nvPicPr>
          <p:cNvPr id="6" name="Bilete 5">
            <a:extLst>
              <a:ext uri="{FF2B5EF4-FFF2-40B4-BE49-F238E27FC236}">
                <a16:creationId xmlns:a16="http://schemas.microsoft.com/office/drawing/2014/main" id="{F3FBEFCC-2706-40F4-B5AF-E2491A7A7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9380" y="143847"/>
            <a:ext cx="2333951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3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F59AED-A501-4405-85D2-F089158CF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nn-NO" b="1" dirty="0"/>
              <a:t>Eigenrefleksjon</a:t>
            </a:r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B17C73CF-7F1F-40FF-8D1D-3469CAC94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/>
              <a:t>Meir om gode samhandlings-tiltak og -prosjekt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/>
              <a:t>Manglar ei kritisk vurdering av samhandlingsresultat</a:t>
            </a:r>
          </a:p>
          <a:p>
            <a:pPr marL="0" indent="0">
              <a:buNone/>
            </a:pPr>
            <a:r>
              <a:rPr lang="nn-NO" dirty="0"/>
              <a:t>	Har vi tiltak/aktivitet som kan vise gevinst av samarbeidet ?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/>
              <a:t>Eige kapittel for/med brukarperspektivet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endParaRPr lang="nn-NO" dirty="0"/>
          </a:p>
        </p:txBody>
      </p:sp>
      <p:pic>
        <p:nvPicPr>
          <p:cNvPr id="6" name="Bilete 5">
            <a:extLst>
              <a:ext uri="{FF2B5EF4-FFF2-40B4-BE49-F238E27FC236}">
                <a16:creationId xmlns:a16="http://schemas.microsoft.com/office/drawing/2014/main" id="{F3FBEFCC-2706-40F4-B5AF-E2491A7A7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9380" y="143847"/>
            <a:ext cx="2333951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32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F59AED-A501-4405-85D2-F089158CF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nn-NO" b="1" dirty="0"/>
              <a:t>Nokre kritiske spørsmål</a:t>
            </a:r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B17C73CF-7F1F-40FF-8D1D-3469CAC94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dirty="0"/>
              <a:t>Kva skal årsrapporten vere ? </a:t>
            </a:r>
            <a:r>
              <a:rPr lang="nn-NO" sz="2000" dirty="0"/>
              <a:t>(fakta, omtalar, vurderingar)</a:t>
            </a:r>
          </a:p>
          <a:p>
            <a:pPr marL="0" indent="0">
              <a:buNone/>
            </a:pPr>
            <a:r>
              <a:rPr lang="nn-NO" dirty="0"/>
              <a:t>Er innhaldet representativt og gir den eit reelt bilde av aktiviteten i helsefellesskapet ?</a:t>
            </a:r>
          </a:p>
          <a:p>
            <a:pPr marL="0" indent="0">
              <a:buNone/>
            </a:pPr>
            <a:r>
              <a:rPr lang="nn-NO" dirty="0"/>
              <a:t>Omfang og presentasjonar – er dei rette sakene med ?</a:t>
            </a:r>
          </a:p>
          <a:p>
            <a:pPr marL="0" indent="0">
              <a:buNone/>
            </a:pPr>
            <a:r>
              <a:rPr lang="nn-NO" dirty="0"/>
              <a:t>Er bruken av vedlegg fornuftig eller burde desse vere del av årsrapporten ?</a:t>
            </a:r>
          </a:p>
          <a:p>
            <a:pPr marL="0" indent="0">
              <a:buNone/>
            </a:pPr>
            <a:r>
              <a:rPr lang="nn-NO" dirty="0" err="1"/>
              <a:t>Mangler</a:t>
            </a:r>
            <a:r>
              <a:rPr lang="nn-NO" dirty="0"/>
              <a:t> årsrapporten noko ?</a:t>
            </a:r>
          </a:p>
          <a:p>
            <a:pPr marL="0" indent="0">
              <a:buNone/>
            </a:pPr>
            <a:r>
              <a:rPr lang="nn-NO" dirty="0"/>
              <a:t>Bør utforminga vere annleis ?</a:t>
            </a:r>
          </a:p>
          <a:p>
            <a:pPr marL="0" indent="0">
              <a:buNone/>
            </a:pPr>
            <a:r>
              <a:rPr lang="nn-NO" dirty="0"/>
              <a:t>Forslag til forbetring / endring til neste årsrapport ?</a:t>
            </a:r>
          </a:p>
        </p:txBody>
      </p:sp>
      <p:pic>
        <p:nvPicPr>
          <p:cNvPr id="6" name="Bilete 5">
            <a:extLst>
              <a:ext uri="{FF2B5EF4-FFF2-40B4-BE49-F238E27FC236}">
                <a16:creationId xmlns:a16="http://schemas.microsoft.com/office/drawing/2014/main" id="{F3FBEFCC-2706-40F4-B5AF-E2491A7A7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9380" y="143847"/>
            <a:ext cx="2333951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46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2a40164-59db-4bf7-b0a7-49317fe6f66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A77DCDA09C4E4397173FC4B34B0D68" ma:contentTypeVersion="12" ma:contentTypeDescription="Opprett et nytt dokument." ma:contentTypeScope="" ma:versionID="fe1b3af457f7bc2098fda5568f038d4e">
  <xsd:schema xmlns:xsd="http://www.w3.org/2001/XMLSchema" xmlns:xs="http://www.w3.org/2001/XMLSchema" xmlns:p="http://schemas.microsoft.com/office/2006/metadata/properties" xmlns:ns3="12a94f81-2591-495a-bcbe-3ec2cc06eb69" xmlns:ns4="52a40164-59db-4bf7-b0a7-49317fe6f665" targetNamespace="http://schemas.microsoft.com/office/2006/metadata/properties" ma:root="true" ma:fieldsID="3a02d7a184298916d27cef3b336d6be7" ns3:_="" ns4:_="">
    <xsd:import namespace="12a94f81-2591-495a-bcbe-3ec2cc06eb69"/>
    <xsd:import namespace="52a40164-59db-4bf7-b0a7-49317fe6f66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_activity" minOccurs="0"/>
                <xsd:element ref="ns4:MediaServiceObjectDetectorVersions" minOccurs="0"/>
                <xsd:element ref="ns4:MediaServiceSearchProperties" minOccurs="0"/>
                <xsd:element ref="ns4:MediaServiceSystem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94f81-2591-495a-bcbe-3ec2cc06eb6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a40164-59db-4bf7-b0a7-49317fe6f6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C3E76A-FE65-460C-9227-715AA8120F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654745-2FAC-4CC4-8D9F-6AE547C9165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2a40164-59db-4bf7-b0a7-49317fe6f665"/>
    <ds:schemaRef ds:uri="12a94f81-2591-495a-bcbe-3ec2cc06eb6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0FB4A48-8C16-4B80-8246-28DFF39787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a94f81-2591-495a-bcbe-3ec2cc06eb69"/>
    <ds:schemaRef ds:uri="52a40164-59db-4bf7-b0a7-49317fe6f6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278</Words>
  <Application>Microsoft Office PowerPoint</Application>
  <PresentationFormat>Widescreen</PresentationFormat>
  <Paragraphs>67</Paragraphs>
  <Slides>6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PowerPoint-presentasjon</vt:lpstr>
      <vt:lpstr>Grunnlag for årsmelding</vt:lpstr>
      <vt:lpstr>Årsrapporten med vedlegg - innhald</vt:lpstr>
      <vt:lpstr>Metode </vt:lpstr>
      <vt:lpstr>Eigenrefleksjon</vt:lpstr>
      <vt:lpstr>Nokre kritiske spørsmål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Oddvar Marøy</dc:creator>
  <cp:lastModifiedBy>Aam, Karethe Kristoffersen</cp:lastModifiedBy>
  <cp:revision>24</cp:revision>
  <dcterms:created xsi:type="dcterms:W3CDTF">2024-03-07T10:26:26Z</dcterms:created>
  <dcterms:modified xsi:type="dcterms:W3CDTF">2024-03-15T12:50:40Z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0x010100A1A77DCDA09C4E4397173FC4B34B0D68</vt:lpwstr>
  </property>
</Properties>
</file>