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409" r:id="rId3"/>
    <p:sldId id="356" r:id="rId4"/>
    <p:sldId id="385" r:id="rId5"/>
    <p:sldId id="379" r:id="rId6"/>
    <p:sldId id="411" r:id="rId7"/>
    <p:sldId id="388" r:id="rId8"/>
    <p:sldId id="412" r:id="rId9"/>
    <p:sldId id="380" r:id="rId10"/>
    <p:sldId id="370" r:id="rId11"/>
    <p:sldId id="270" r:id="rId12"/>
    <p:sldId id="272" r:id="rId13"/>
    <p:sldId id="273" r:id="rId14"/>
    <p:sldId id="275" r:id="rId15"/>
    <p:sldId id="372" r:id="rId16"/>
    <p:sldId id="278" r:id="rId17"/>
    <p:sldId id="408" r:id="rId18"/>
    <p:sldId id="313" r:id="rId19"/>
    <p:sldId id="364" r:id="rId20"/>
    <p:sldId id="362" r:id="rId21"/>
    <p:sldId id="366" r:id="rId22"/>
    <p:sldId id="367" r:id="rId23"/>
    <p:sldId id="368" r:id="rId24"/>
    <p:sldId id="389" r:id="rId25"/>
    <p:sldId id="390" r:id="rId26"/>
    <p:sldId id="391" r:id="rId27"/>
    <p:sldId id="392" r:id="rId28"/>
    <p:sldId id="312" r:id="rId29"/>
    <p:sldId id="394" r:id="rId30"/>
    <p:sldId id="395" r:id="rId31"/>
    <p:sldId id="396" r:id="rId32"/>
    <p:sldId id="397" r:id="rId33"/>
    <p:sldId id="413" r:id="rId34"/>
    <p:sldId id="414" r:id="rId35"/>
    <p:sldId id="399" r:id="rId36"/>
    <p:sldId id="398" r:id="rId37"/>
    <p:sldId id="415" r:id="rId38"/>
    <p:sldId id="416" r:id="rId39"/>
    <p:sldId id="417" r:id="rId40"/>
    <p:sldId id="401" r:id="rId41"/>
    <p:sldId id="40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6EA9D-B025-43E4-AF86-DF7A0B373228}" v="36" dt="2024-06-09T14:14:30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Arne Røvik" userId="df60b0fb-d5ea-441d-9865-0c9e2290840d" providerId="ADAL" clId="{1CB6EA9D-B025-43E4-AF86-DF7A0B373228}"/>
    <pc:docChg chg="undo custSel addSld delSld modSld">
      <pc:chgData name="Kjell Arne Røvik" userId="df60b0fb-d5ea-441d-9865-0c9e2290840d" providerId="ADAL" clId="{1CB6EA9D-B025-43E4-AF86-DF7A0B373228}" dt="2024-06-12T07:40:01.917" v="2666" actId="20577"/>
      <pc:docMkLst>
        <pc:docMk/>
      </pc:docMkLst>
      <pc:sldChg chg="modSp mod">
        <pc:chgData name="Kjell Arne Røvik" userId="df60b0fb-d5ea-441d-9865-0c9e2290840d" providerId="ADAL" clId="{1CB6EA9D-B025-43E4-AF86-DF7A0B373228}" dt="2024-05-31T18:30:37.001" v="2571" actId="20577"/>
        <pc:sldMkLst>
          <pc:docMk/>
          <pc:sldMk cId="1491018907" sldId="256"/>
        </pc:sldMkLst>
        <pc:spChg chg="mod">
          <ac:chgData name="Kjell Arne Røvik" userId="df60b0fb-d5ea-441d-9865-0c9e2290840d" providerId="ADAL" clId="{1CB6EA9D-B025-43E4-AF86-DF7A0B373228}" dt="2024-05-31T14:24:19.152" v="418" actId="20577"/>
          <ac:spMkLst>
            <pc:docMk/>
            <pc:sldMk cId="1491018907" sldId="256"/>
            <ac:spMk id="2" creationId="{D513FF0C-EF3A-4F8E-B1DB-3DA6DD663AD7}"/>
          </ac:spMkLst>
        </pc:spChg>
        <pc:spChg chg="mod">
          <ac:chgData name="Kjell Arne Røvik" userId="df60b0fb-d5ea-441d-9865-0c9e2290840d" providerId="ADAL" clId="{1CB6EA9D-B025-43E4-AF86-DF7A0B373228}" dt="2024-05-31T18:30:37.001" v="2571" actId="20577"/>
          <ac:spMkLst>
            <pc:docMk/>
            <pc:sldMk cId="1491018907" sldId="256"/>
            <ac:spMk id="3" creationId="{62F56648-2CFA-7B7B-A57C-B4F6985212CA}"/>
          </ac:spMkLst>
        </pc:spChg>
      </pc:sldChg>
      <pc:sldChg chg="del">
        <pc:chgData name="Kjell Arne Røvik" userId="df60b0fb-d5ea-441d-9865-0c9e2290840d" providerId="ADAL" clId="{1CB6EA9D-B025-43E4-AF86-DF7A0B373228}" dt="2024-05-31T14:37:30.773" v="768" actId="2696"/>
        <pc:sldMkLst>
          <pc:docMk/>
          <pc:sldMk cId="3393550994" sldId="257"/>
        </pc:sldMkLst>
      </pc:sldChg>
      <pc:sldChg chg="modSp mod">
        <pc:chgData name="Kjell Arne Røvik" userId="df60b0fb-d5ea-441d-9865-0c9e2290840d" providerId="ADAL" clId="{1CB6EA9D-B025-43E4-AF86-DF7A0B373228}" dt="2024-05-31T18:20:01.535" v="2522" actId="20577"/>
        <pc:sldMkLst>
          <pc:docMk/>
          <pc:sldMk cId="2623619342" sldId="270"/>
        </pc:sldMkLst>
        <pc:spChg chg="mod">
          <ac:chgData name="Kjell Arne Røvik" userId="df60b0fb-d5ea-441d-9865-0c9e2290840d" providerId="ADAL" clId="{1CB6EA9D-B025-43E4-AF86-DF7A0B373228}" dt="2024-05-31T18:20:01.535" v="2522" actId="20577"/>
          <ac:spMkLst>
            <pc:docMk/>
            <pc:sldMk cId="2623619342" sldId="270"/>
            <ac:spMk id="2" creationId="{4F2E7AF7-E2FE-B695-7AA6-C875F15C1C4A}"/>
          </ac:spMkLst>
        </pc:spChg>
      </pc:sldChg>
      <pc:sldChg chg="modSp mod">
        <pc:chgData name="Kjell Arne Røvik" userId="df60b0fb-d5ea-441d-9865-0c9e2290840d" providerId="ADAL" clId="{1CB6EA9D-B025-43E4-AF86-DF7A0B373228}" dt="2024-05-31T14:54:54.978" v="1335" actId="20577"/>
        <pc:sldMkLst>
          <pc:docMk/>
          <pc:sldMk cId="2137337480" sldId="272"/>
        </pc:sldMkLst>
        <pc:spChg chg="mod">
          <ac:chgData name="Kjell Arne Røvik" userId="df60b0fb-d5ea-441d-9865-0c9e2290840d" providerId="ADAL" clId="{1CB6EA9D-B025-43E4-AF86-DF7A0B373228}" dt="2024-05-31T14:54:54.978" v="1335" actId="20577"/>
          <ac:spMkLst>
            <pc:docMk/>
            <pc:sldMk cId="2137337480" sldId="272"/>
            <ac:spMk id="2" creationId="{F3266660-B3DD-B8C8-88B7-6F557750C39F}"/>
          </ac:spMkLst>
        </pc:spChg>
      </pc:sldChg>
      <pc:sldChg chg="modSp mod">
        <pc:chgData name="Kjell Arne Røvik" userId="df60b0fb-d5ea-441d-9865-0c9e2290840d" providerId="ADAL" clId="{1CB6EA9D-B025-43E4-AF86-DF7A0B373228}" dt="2024-05-31T14:55:11.370" v="1339" actId="20577"/>
        <pc:sldMkLst>
          <pc:docMk/>
          <pc:sldMk cId="3171506959" sldId="275"/>
        </pc:sldMkLst>
        <pc:spChg chg="mod">
          <ac:chgData name="Kjell Arne Røvik" userId="df60b0fb-d5ea-441d-9865-0c9e2290840d" providerId="ADAL" clId="{1CB6EA9D-B025-43E4-AF86-DF7A0B373228}" dt="2024-05-31T14:55:11.370" v="1339" actId="20577"/>
          <ac:spMkLst>
            <pc:docMk/>
            <pc:sldMk cId="3171506959" sldId="275"/>
            <ac:spMk id="2" creationId="{5031E287-7A42-F540-D8E7-C3492FB1B89C}"/>
          </ac:spMkLst>
        </pc:spChg>
      </pc:sldChg>
      <pc:sldChg chg="modSp mod">
        <pc:chgData name="Kjell Arne Røvik" userId="df60b0fb-d5ea-441d-9865-0c9e2290840d" providerId="ADAL" clId="{1CB6EA9D-B025-43E4-AF86-DF7A0B373228}" dt="2024-05-31T18:20:12.378" v="2527" actId="20577"/>
        <pc:sldMkLst>
          <pc:docMk/>
          <pc:sldMk cId="1515919787" sldId="278"/>
        </pc:sldMkLst>
        <pc:spChg chg="mod">
          <ac:chgData name="Kjell Arne Røvik" userId="df60b0fb-d5ea-441d-9865-0c9e2290840d" providerId="ADAL" clId="{1CB6EA9D-B025-43E4-AF86-DF7A0B373228}" dt="2024-05-31T18:20:12.378" v="2527" actId="20577"/>
          <ac:spMkLst>
            <pc:docMk/>
            <pc:sldMk cId="1515919787" sldId="278"/>
            <ac:spMk id="2" creationId="{B92B7466-7A5A-0ED9-737A-2FAD1AA05BCF}"/>
          </ac:spMkLst>
        </pc:spChg>
      </pc:sldChg>
      <pc:sldChg chg="addSp modSp mod setBg">
        <pc:chgData name="Kjell Arne Røvik" userId="df60b0fb-d5ea-441d-9865-0c9e2290840d" providerId="ADAL" clId="{1CB6EA9D-B025-43E4-AF86-DF7A0B373228}" dt="2024-05-31T18:21:35.106" v="2568" actId="20577"/>
        <pc:sldMkLst>
          <pc:docMk/>
          <pc:sldMk cId="3455312476" sldId="312"/>
        </pc:sldMkLst>
        <pc:spChg chg="mod">
          <ac:chgData name="Kjell Arne Røvik" userId="df60b0fb-d5ea-441d-9865-0c9e2290840d" providerId="ADAL" clId="{1CB6EA9D-B025-43E4-AF86-DF7A0B373228}" dt="2024-05-31T15:01:20.745" v="1644" actId="20577"/>
          <ac:spMkLst>
            <pc:docMk/>
            <pc:sldMk cId="3455312476" sldId="312"/>
            <ac:spMk id="24578" creationId="{3C1D5598-F86B-3A75-064C-9BA64622552E}"/>
          </ac:spMkLst>
        </pc:spChg>
        <pc:spChg chg="mod">
          <ac:chgData name="Kjell Arne Røvik" userId="df60b0fb-d5ea-441d-9865-0c9e2290840d" providerId="ADAL" clId="{1CB6EA9D-B025-43E4-AF86-DF7A0B373228}" dt="2024-05-31T18:21:35.106" v="2568" actId="20577"/>
          <ac:spMkLst>
            <pc:docMk/>
            <pc:sldMk cId="3455312476" sldId="312"/>
            <ac:spMk id="37891" creationId="{E7106ED1-2699-2877-FAD7-C9E43EC85DD6}"/>
          </ac:spMkLst>
        </pc:spChg>
        <pc:spChg chg="add">
          <ac:chgData name="Kjell Arne Røvik" userId="df60b0fb-d5ea-441d-9865-0c9e2290840d" providerId="ADAL" clId="{1CB6EA9D-B025-43E4-AF86-DF7A0B373228}" dt="2024-05-31T14:59:54.012" v="1491" actId="26606"/>
          <ac:spMkLst>
            <pc:docMk/>
            <pc:sldMk cId="3455312476" sldId="312"/>
            <ac:spMk id="37898" creationId="{AA047838-7F9E-43CF-A116-26E7AAA8F842}"/>
          </ac:spMkLst>
        </pc:spChg>
        <pc:picChg chg="mod">
          <ac:chgData name="Kjell Arne Røvik" userId="df60b0fb-d5ea-441d-9865-0c9e2290840d" providerId="ADAL" clId="{1CB6EA9D-B025-43E4-AF86-DF7A0B373228}" dt="2024-05-31T14:59:54.012" v="1491" actId="26606"/>
          <ac:picMkLst>
            <pc:docMk/>
            <pc:sldMk cId="3455312476" sldId="312"/>
            <ac:picMk id="37893" creationId="{2EDD3002-F780-2AE1-DC7C-51583BBBC5CE}"/>
          </ac:picMkLst>
        </pc:picChg>
      </pc:sldChg>
      <pc:sldChg chg="modSp mod">
        <pc:chgData name="Kjell Arne Røvik" userId="df60b0fb-d5ea-441d-9865-0c9e2290840d" providerId="ADAL" clId="{1CB6EA9D-B025-43E4-AF86-DF7A0B373228}" dt="2024-05-31T14:56:36.908" v="1389" actId="20577"/>
        <pc:sldMkLst>
          <pc:docMk/>
          <pc:sldMk cId="2228121000" sldId="313"/>
        </pc:sldMkLst>
        <pc:spChg chg="mod">
          <ac:chgData name="Kjell Arne Røvik" userId="df60b0fb-d5ea-441d-9865-0c9e2290840d" providerId="ADAL" clId="{1CB6EA9D-B025-43E4-AF86-DF7A0B373228}" dt="2024-05-31T14:56:36.908" v="1389" actId="20577"/>
          <ac:spMkLst>
            <pc:docMk/>
            <pc:sldMk cId="2228121000" sldId="313"/>
            <ac:spMk id="2" creationId="{708EA165-4507-585B-5A30-DB0EECEDEDA8}"/>
          </ac:spMkLst>
        </pc:spChg>
      </pc:sldChg>
      <pc:sldChg chg="modSp mod">
        <pc:chgData name="Kjell Arne Røvik" userId="df60b0fb-d5ea-441d-9865-0c9e2290840d" providerId="ADAL" clId="{1CB6EA9D-B025-43E4-AF86-DF7A0B373228}" dt="2024-05-31T14:38:26.763" v="775" actId="20577"/>
        <pc:sldMkLst>
          <pc:docMk/>
          <pc:sldMk cId="3082236571" sldId="356"/>
        </pc:sldMkLst>
        <pc:spChg chg="mod">
          <ac:chgData name="Kjell Arne Røvik" userId="df60b0fb-d5ea-441d-9865-0c9e2290840d" providerId="ADAL" clId="{1CB6EA9D-B025-43E4-AF86-DF7A0B373228}" dt="2024-05-31T14:38:26.763" v="775" actId="20577"/>
          <ac:spMkLst>
            <pc:docMk/>
            <pc:sldMk cId="3082236571" sldId="356"/>
            <ac:spMk id="2" creationId="{FF4EDAE3-352C-F15E-8064-4CF1CB160721}"/>
          </ac:spMkLst>
        </pc:spChg>
      </pc:sldChg>
      <pc:sldChg chg="modSp mod">
        <pc:chgData name="Kjell Arne Røvik" userId="df60b0fb-d5ea-441d-9865-0c9e2290840d" providerId="ADAL" clId="{1CB6EA9D-B025-43E4-AF86-DF7A0B373228}" dt="2024-05-31T14:56:54.226" v="1393" actId="20577"/>
        <pc:sldMkLst>
          <pc:docMk/>
          <pc:sldMk cId="0" sldId="362"/>
        </pc:sldMkLst>
        <pc:spChg chg="mod">
          <ac:chgData name="Kjell Arne Røvik" userId="df60b0fb-d5ea-441d-9865-0c9e2290840d" providerId="ADAL" clId="{1CB6EA9D-B025-43E4-AF86-DF7A0B373228}" dt="2024-05-31T14:56:54.226" v="1393" actId="20577"/>
          <ac:spMkLst>
            <pc:docMk/>
            <pc:sldMk cId="0" sldId="362"/>
            <ac:spMk id="53250" creationId="{42776796-4B60-1993-BBE9-E5E737654E8B}"/>
          </ac:spMkLst>
        </pc:spChg>
      </pc:sldChg>
      <pc:sldChg chg="modSp mod">
        <pc:chgData name="Kjell Arne Røvik" userId="df60b0fb-d5ea-441d-9865-0c9e2290840d" providerId="ADAL" clId="{1CB6EA9D-B025-43E4-AF86-DF7A0B373228}" dt="2024-05-31T18:20:22.623" v="2532" actId="20577"/>
        <pc:sldMkLst>
          <pc:docMk/>
          <pc:sldMk cId="0" sldId="364"/>
        </pc:sldMkLst>
        <pc:spChg chg="mod">
          <ac:chgData name="Kjell Arne Røvik" userId="df60b0fb-d5ea-441d-9865-0c9e2290840d" providerId="ADAL" clId="{1CB6EA9D-B025-43E4-AF86-DF7A0B373228}" dt="2024-05-31T18:20:22.623" v="2532" actId="20577"/>
          <ac:spMkLst>
            <pc:docMk/>
            <pc:sldMk cId="0" sldId="364"/>
            <ac:spMk id="27650" creationId="{3ED89275-2B7D-FA67-7413-B652DF22EE88}"/>
          </ac:spMkLst>
        </pc:spChg>
      </pc:sldChg>
      <pc:sldChg chg="modSp mod">
        <pc:chgData name="Kjell Arne Røvik" userId="df60b0fb-d5ea-441d-9865-0c9e2290840d" providerId="ADAL" clId="{1CB6EA9D-B025-43E4-AF86-DF7A0B373228}" dt="2024-06-11T21:14:53.114" v="2662" actId="20577"/>
        <pc:sldMkLst>
          <pc:docMk/>
          <pc:sldMk cId="889417124" sldId="366"/>
        </pc:sldMkLst>
        <pc:spChg chg="mod">
          <ac:chgData name="Kjell Arne Røvik" userId="df60b0fb-d5ea-441d-9865-0c9e2290840d" providerId="ADAL" clId="{1CB6EA9D-B025-43E4-AF86-DF7A0B373228}" dt="2024-06-11T21:14:53.114" v="2662" actId="20577"/>
          <ac:spMkLst>
            <pc:docMk/>
            <pc:sldMk cId="889417124" sldId="366"/>
            <ac:spMk id="2" creationId="{51D9DE0C-25A3-A7B5-88A6-FF623144C3F8}"/>
          </ac:spMkLst>
        </pc:spChg>
      </pc:sldChg>
      <pc:sldChg chg="modSp mod">
        <pc:chgData name="Kjell Arne Røvik" userId="df60b0fb-d5ea-441d-9865-0c9e2290840d" providerId="ADAL" clId="{1CB6EA9D-B025-43E4-AF86-DF7A0B373228}" dt="2024-05-31T18:20:37.639" v="2540" actId="20577"/>
        <pc:sldMkLst>
          <pc:docMk/>
          <pc:sldMk cId="257373086" sldId="367"/>
        </pc:sldMkLst>
        <pc:spChg chg="mod">
          <ac:chgData name="Kjell Arne Røvik" userId="df60b0fb-d5ea-441d-9865-0c9e2290840d" providerId="ADAL" clId="{1CB6EA9D-B025-43E4-AF86-DF7A0B373228}" dt="2024-05-31T18:20:37.639" v="2540" actId="20577"/>
          <ac:spMkLst>
            <pc:docMk/>
            <pc:sldMk cId="257373086" sldId="367"/>
            <ac:spMk id="2" creationId="{0318181B-D20B-C1F9-40C7-2C1EB04C9EFB}"/>
          </ac:spMkLst>
        </pc:spChg>
      </pc:sldChg>
      <pc:sldChg chg="modSp mod">
        <pc:chgData name="Kjell Arne Røvik" userId="df60b0fb-d5ea-441d-9865-0c9e2290840d" providerId="ADAL" clId="{1CB6EA9D-B025-43E4-AF86-DF7A0B373228}" dt="2024-05-31T18:20:43.074" v="2544" actId="20577"/>
        <pc:sldMkLst>
          <pc:docMk/>
          <pc:sldMk cId="672868939" sldId="368"/>
        </pc:sldMkLst>
        <pc:spChg chg="mod">
          <ac:chgData name="Kjell Arne Røvik" userId="df60b0fb-d5ea-441d-9865-0c9e2290840d" providerId="ADAL" clId="{1CB6EA9D-B025-43E4-AF86-DF7A0B373228}" dt="2024-05-31T18:20:43.074" v="2544" actId="20577"/>
          <ac:spMkLst>
            <pc:docMk/>
            <pc:sldMk cId="672868939" sldId="368"/>
            <ac:spMk id="2" creationId="{B2B4F37C-75C7-73AE-F17E-03CED9AA0C6C}"/>
          </ac:spMkLst>
        </pc:spChg>
      </pc:sldChg>
      <pc:sldChg chg="modSp mod">
        <pc:chgData name="Kjell Arne Røvik" userId="df60b0fb-d5ea-441d-9865-0c9e2290840d" providerId="ADAL" clId="{1CB6EA9D-B025-43E4-AF86-DF7A0B373228}" dt="2024-05-31T14:54:30.887" v="1328" actId="20577"/>
        <pc:sldMkLst>
          <pc:docMk/>
          <pc:sldMk cId="0" sldId="370"/>
        </pc:sldMkLst>
        <pc:spChg chg="mod">
          <ac:chgData name="Kjell Arne Røvik" userId="df60b0fb-d5ea-441d-9865-0c9e2290840d" providerId="ADAL" clId="{1CB6EA9D-B025-43E4-AF86-DF7A0B373228}" dt="2024-05-31T14:54:30.887" v="1328" actId="20577"/>
          <ac:spMkLst>
            <pc:docMk/>
            <pc:sldMk cId="0" sldId="370"/>
            <ac:spMk id="2" creationId="{6D7748A8-EC08-425E-A400-250D5CA277E4}"/>
          </ac:spMkLst>
        </pc:spChg>
      </pc:sldChg>
      <pc:sldChg chg="modSp mod">
        <pc:chgData name="Kjell Arne Røvik" userId="df60b0fb-d5ea-441d-9865-0c9e2290840d" providerId="ADAL" clId="{1CB6EA9D-B025-43E4-AF86-DF7A0B373228}" dt="2024-05-31T14:55:33.214" v="1343" actId="20577"/>
        <pc:sldMkLst>
          <pc:docMk/>
          <pc:sldMk cId="0" sldId="372"/>
        </pc:sldMkLst>
        <pc:spChg chg="mod">
          <ac:chgData name="Kjell Arne Røvik" userId="df60b0fb-d5ea-441d-9865-0c9e2290840d" providerId="ADAL" clId="{1CB6EA9D-B025-43E4-AF86-DF7A0B373228}" dt="2024-05-31T14:55:33.214" v="1343" actId="20577"/>
          <ac:spMkLst>
            <pc:docMk/>
            <pc:sldMk cId="0" sldId="372"/>
            <ac:spMk id="17410" creationId="{E9BC720A-536E-5745-5AF8-A91751FB0490}"/>
          </ac:spMkLst>
        </pc:spChg>
      </pc:sldChg>
      <pc:sldChg chg="modSp mod">
        <pc:chgData name="Kjell Arne Røvik" userId="df60b0fb-d5ea-441d-9865-0c9e2290840d" providerId="ADAL" clId="{1CB6EA9D-B025-43E4-AF86-DF7A0B373228}" dt="2024-05-31T14:40:19.474" v="779" actId="20577"/>
        <pc:sldMkLst>
          <pc:docMk/>
          <pc:sldMk cId="0" sldId="379"/>
        </pc:sldMkLst>
        <pc:spChg chg="mod">
          <ac:chgData name="Kjell Arne Røvik" userId="df60b0fb-d5ea-441d-9865-0c9e2290840d" providerId="ADAL" clId="{1CB6EA9D-B025-43E4-AF86-DF7A0B373228}" dt="2024-05-31T14:40:19.474" v="779" actId="20577"/>
          <ac:spMkLst>
            <pc:docMk/>
            <pc:sldMk cId="0" sldId="379"/>
            <ac:spMk id="24578" creationId="{9D21D612-8682-6176-8245-54A0DA62797A}"/>
          </ac:spMkLst>
        </pc:spChg>
      </pc:sldChg>
      <pc:sldChg chg="modSp mod">
        <pc:chgData name="Kjell Arne Røvik" userId="df60b0fb-d5ea-441d-9865-0c9e2290840d" providerId="ADAL" clId="{1CB6EA9D-B025-43E4-AF86-DF7A0B373228}" dt="2024-06-12T07:40:01.917" v="2666" actId="20577"/>
        <pc:sldMkLst>
          <pc:docMk/>
          <pc:sldMk cId="0" sldId="380"/>
        </pc:sldMkLst>
        <pc:spChg chg="mod">
          <ac:chgData name="Kjell Arne Røvik" userId="df60b0fb-d5ea-441d-9865-0c9e2290840d" providerId="ADAL" clId="{1CB6EA9D-B025-43E4-AF86-DF7A0B373228}" dt="2024-05-31T14:54:02.861" v="1324" actId="20577"/>
          <ac:spMkLst>
            <pc:docMk/>
            <pc:sldMk cId="0" sldId="380"/>
            <ac:spMk id="3" creationId="{774197EE-73F4-0B6B-656D-5D25AC0C3777}"/>
          </ac:spMkLst>
        </pc:spChg>
        <pc:spChg chg="mod">
          <ac:chgData name="Kjell Arne Røvik" userId="df60b0fb-d5ea-441d-9865-0c9e2290840d" providerId="ADAL" clId="{1CB6EA9D-B025-43E4-AF86-DF7A0B373228}" dt="2024-06-12T07:40:01.917" v="2666" actId="20577"/>
          <ac:spMkLst>
            <pc:docMk/>
            <pc:sldMk cId="0" sldId="380"/>
            <ac:spMk id="27650" creationId="{95DA0186-FB5C-1F59-EC81-AD1960C32C03}"/>
          </ac:spMkLst>
        </pc:spChg>
      </pc:sldChg>
      <pc:sldChg chg="modSp mod">
        <pc:chgData name="Kjell Arne Røvik" userId="df60b0fb-d5ea-441d-9865-0c9e2290840d" providerId="ADAL" clId="{1CB6EA9D-B025-43E4-AF86-DF7A0B373228}" dt="2024-05-31T14:40:35.635" v="785" actId="20577"/>
        <pc:sldMkLst>
          <pc:docMk/>
          <pc:sldMk cId="0" sldId="388"/>
        </pc:sldMkLst>
        <pc:spChg chg="mod">
          <ac:chgData name="Kjell Arne Røvik" userId="df60b0fb-d5ea-441d-9865-0c9e2290840d" providerId="ADAL" clId="{1CB6EA9D-B025-43E4-AF86-DF7A0B373228}" dt="2024-05-31T14:40:35.635" v="785" actId="20577"/>
          <ac:spMkLst>
            <pc:docMk/>
            <pc:sldMk cId="0" sldId="388"/>
            <ac:spMk id="25602" creationId="{9F51F89A-6543-0F6F-6E93-CF66E604AC4D}"/>
          </ac:spMkLst>
        </pc:spChg>
      </pc:sldChg>
      <pc:sldChg chg="modSp mod">
        <pc:chgData name="Kjell Arne Røvik" userId="df60b0fb-d5ea-441d-9865-0c9e2290840d" providerId="ADAL" clId="{1CB6EA9D-B025-43E4-AF86-DF7A0B373228}" dt="2024-05-31T18:20:49.167" v="2548" actId="20577"/>
        <pc:sldMkLst>
          <pc:docMk/>
          <pc:sldMk cId="2185787076" sldId="389"/>
        </pc:sldMkLst>
        <pc:spChg chg="mod">
          <ac:chgData name="Kjell Arne Røvik" userId="df60b0fb-d5ea-441d-9865-0c9e2290840d" providerId="ADAL" clId="{1CB6EA9D-B025-43E4-AF86-DF7A0B373228}" dt="2024-05-31T18:20:49.167" v="2548" actId="20577"/>
          <ac:spMkLst>
            <pc:docMk/>
            <pc:sldMk cId="2185787076" sldId="389"/>
            <ac:spMk id="2" creationId="{378EE794-D68C-C65C-D037-8F564BFD40FB}"/>
          </ac:spMkLst>
        </pc:spChg>
      </pc:sldChg>
      <pc:sldChg chg="modSp mod">
        <pc:chgData name="Kjell Arne Røvik" userId="df60b0fb-d5ea-441d-9865-0c9e2290840d" providerId="ADAL" clId="{1CB6EA9D-B025-43E4-AF86-DF7A0B373228}" dt="2024-05-31T18:20:54.181" v="2552" actId="20577"/>
        <pc:sldMkLst>
          <pc:docMk/>
          <pc:sldMk cId="4190762028" sldId="390"/>
        </pc:sldMkLst>
        <pc:spChg chg="mod">
          <ac:chgData name="Kjell Arne Røvik" userId="df60b0fb-d5ea-441d-9865-0c9e2290840d" providerId="ADAL" clId="{1CB6EA9D-B025-43E4-AF86-DF7A0B373228}" dt="2024-05-31T18:20:54.181" v="2552" actId="20577"/>
          <ac:spMkLst>
            <pc:docMk/>
            <pc:sldMk cId="4190762028" sldId="390"/>
            <ac:spMk id="2" creationId="{7DC93856-8539-E9B3-4EE6-C85A8548C4DD}"/>
          </ac:spMkLst>
        </pc:spChg>
      </pc:sldChg>
      <pc:sldChg chg="modSp">
        <pc:chgData name="Kjell Arne Røvik" userId="df60b0fb-d5ea-441d-9865-0c9e2290840d" providerId="ADAL" clId="{1CB6EA9D-B025-43E4-AF86-DF7A0B373228}" dt="2024-05-31T18:21:16.951" v="2562" actId="20577"/>
        <pc:sldMkLst>
          <pc:docMk/>
          <pc:sldMk cId="3859228979" sldId="391"/>
        </pc:sldMkLst>
        <pc:spChg chg="mod">
          <ac:chgData name="Kjell Arne Røvik" userId="df60b0fb-d5ea-441d-9865-0c9e2290840d" providerId="ADAL" clId="{1CB6EA9D-B025-43E4-AF86-DF7A0B373228}" dt="2024-05-31T18:21:16.951" v="2562" actId="20577"/>
          <ac:spMkLst>
            <pc:docMk/>
            <pc:sldMk cId="3859228979" sldId="391"/>
            <ac:spMk id="2" creationId="{DBEED339-38C1-1210-B8AF-1E839F1C9D4D}"/>
          </ac:spMkLst>
        </pc:spChg>
      </pc:sldChg>
      <pc:sldChg chg="modSp mod">
        <pc:chgData name="Kjell Arne Røvik" userId="df60b0fb-d5ea-441d-9865-0c9e2290840d" providerId="ADAL" clId="{1CB6EA9D-B025-43E4-AF86-DF7A0B373228}" dt="2024-05-31T18:21:23.686" v="2566" actId="20577"/>
        <pc:sldMkLst>
          <pc:docMk/>
          <pc:sldMk cId="1945545998" sldId="392"/>
        </pc:sldMkLst>
        <pc:spChg chg="mod">
          <ac:chgData name="Kjell Arne Røvik" userId="df60b0fb-d5ea-441d-9865-0c9e2290840d" providerId="ADAL" clId="{1CB6EA9D-B025-43E4-AF86-DF7A0B373228}" dt="2024-05-31T18:21:23.686" v="2566" actId="20577"/>
          <ac:spMkLst>
            <pc:docMk/>
            <pc:sldMk cId="1945545998" sldId="392"/>
            <ac:spMk id="2" creationId="{F846719C-AD10-0693-BA1C-484180CAC448}"/>
          </ac:spMkLst>
        </pc:spChg>
      </pc:sldChg>
      <pc:sldChg chg="modSp mod">
        <pc:chgData name="Kjell Arne Røvik" userId="df60b0fb-d5ea-441d-9865-0c9e2290840d" providerId="ADAL" clId="{1CB6EA9D-B025-43E4-AF86-DF7A0B373228}" dt="2024-05-31T18:04:08.086" v="1827" actId="20577"/>
        <pc:sldMkLst>
          <pc:docMk/>
          <pc:sldMk cId="3778931199" sldId="394"/>
        </pc:sldMkLst>
        <pc:spChg chg="mod">
          <ac:chgData name="Kjell Arne Røvik" userId="df60b0fb-d5ea-441d-9865-0c9e2290840d" providerId="ADAL" clId="{1CB6EA9D-B025-43E4-AF86-DF7A0B373228}" dt="2024-05-31T18:04:08.086" v="1827" actId="20577"/>
          <ac:spMkLst>
            <pc:docMk/>
            <pc:sldMk cId="3778931199" sldId="394"/>
            <ac:spMk id="2" creationId="{2E414A48-BECB-2494-F943-AC98337ECB27}"/>
          </ac:spMkLst>
        </pc:spChg>
      </pc:sldChg>
      <pc:sldChg chg="addSp delSp modSp add mod setBg delDesignElem">
        <pc:chgData name="Kjell Arne Røvik" userId="df60b0fb-d5ea-441d-9865-0c9e2290840d" providerId="ADAL" clId="{1CB6EA9D-B025-43E4-AF86-DF7A0B373228}" dt="2024-06-09T14:14:15.099" v="2583" actId="20577"/>
        <pc:sldMkLst>
          <pc:docMk/>
          <pc:sldMk cId="717983426" sldId="398"/>
        </pc:sldMkLst>
        <pc:spChg chg="mod">
          <ac:chgData name="Kjell Arne Røvik" userId="df60b0fb-d5ea-441d-9865-0c9e2290840d" providerId="ADAL" clId="{1CB6EA9D-B025-43E4-AF86-DF7A0B373228}" dt="2024-05-31T18:12:15.865" v="2029" actId="26606"/>
          <ac:spMkLst>
            <pc:docMk/>
            <pc:sldMk cId="717983426" sldId="398"/>
            <ac:spMk id="2" creationId="{CB143DC8-EEC5-8ABE-41C3-05153DCADF89}"/>
          </ac:spMkLst>
        </pc:spChg>
        <pc:spChg chg="mod">
          <ac:chgData name="Kjell Arne Røvik" userId="df60b0fb-d5ea-441d-9865-0c9e2290840d" providerId="ADAL" clId="{1CB6EA9D-B025-43E4-AF86-DF7A0B373228}" dt="2024-06-09T14:14:15.099" v="2583" actId="20577"/>
          <ac:spMkLst>
            <pc:docMk/>
            <pc:sldMk cId="717983426" sldId="398"/>
            <ac:spMk id="3" creationId="{F7E718BB-39CE-73AC-EF16-14614D9F635E}"/>
          </ac:spMkLst>
        </pc:spChg>
        <pc:spChg chg="del">
          <ac:chgData name="Kjell Arne Røvik" userId="df60b0fb-d5ea-441d-9865-0c9e2290840d" providerId="ADAL" clId="{1CB6EA9D-B025-43E4-AF86-DF7A0B373228}" dt="2024-05-31T18:12:01.618" v="2028"/>
          <ac:spMkLst>
            <pc:docMk/>
            <pc:sldMk cId="717983426" sldId="398"/>
            <ac:spMk id="8" creationId="{052BEFF1-896C-45B1-B02C-96A6A1BC389A}"/>
          </ac:spMkLst>
        </pc:spChg>
        <pc:spChg chg="del">
          <ac:chgData name="Kjell Arne Røvik" userId="df60b0fb-d5ea-441d-9865-0c9e2290840d" providerId="ADAL" clId="{1CB6EA9D-B025-43E4-AF86-DF7A0B373228}" dt="2024-05-31T18:12:01.618" v="2028"/>
          <ac:spMkLst>
            <pc:docMk/>
            <pc:sldMk cId="717983426" sldId="398"/>
            <ac:spMk id="10" creationId="{BB237A14-61B1-4C00-A670-5D8D68A8668E}"/>
          </ac:spMkLst>
        </pc:spChg>
        <pc:spChg chg="del">
          <ac:chgData name="Kjell Arne Røvik" userId="df60b0fb-d5ea-441d-9865-0c9e2290840d" providerId="ADAL" clId="{1CB6EA9D-B025-43E4-AF86-DF7A0B373228}" dt="2024-05-31T18:12:01.618" v="2028"/>
          <ac:spMkLst>
            <pc:docMk/>
            <pc:sldMk cId="717983426" sldId="398"/>
            <ac:spMk id="12" creationId="{8598F259-6F54-47A3-8D13-1603D786A328}"/>
          </ac:spMkLst>
        </pc:spChg>
        <pc:spChg chg="del">
          <ac:chgData name="Kjell Arne Røvik" userId="df60b0fb-d5ea-441d-9865-0c9e2290840d" providerId="ADAL" clId="{1CB6EA9D-B025-43E4-AF86-DF7A0B373228}" dt="2024-05-31T18:12:01.618" v="2028"/>
          <ac:spMkLst>
            <pc:docMk/>
            <pc:sldMk cId="717983426" sldId="398"/>
            <ac:spMk id="14" creationId="{0BA768A8-4FED-4ED8-9E46-6BE72188ECD2}"/>
          </ac:spMkLst>
        </pc:spChg>
        <pc:picChg chg="add">
          <ac:chgData name="Kjell Arne Røvik" userId="df60b0fb-d5ea-441d-9865-0c9e2290840d" providerId="ADAL" clId="{1CB6EA9D-B025-43E4-AF86-DF7A0B373228}" dt="2024-05-31T18:12:15.865" v="2029" actId="26606"/>
          <ac:picMkLst>
            <pc:docMk/>
            <pc:sldMk cId="717983426" sldId="398"/>
            <ac:picMk id="5" creationId="{6034B580-F216-7BFF-C6E2-AE7806B33959}"/>
          </ac:picMkLst>
        </pc:picChg>
      </pc:sldChg>
      <pc:sldChg chg="del">
        <pc:chgData name="Kjell Arne Røvik" userId="df60b0fb-d5ea-441d-9865-0c9e2290840d" providerId="ADAL" clId="{1CB6EA9D-B025-43E4-AF86-DF7A0B373228}" dt="2024-05-31T18:11:53.323" v="2026" actId="2696"/>
        <pc:sldMkLst>
          <pc:docMk/>
          <pc:sldMk cId="798247091" sldId="398"/>
        </pc:sldMkLst>
      </pc:sldChg>
      <pc:sldChg chg="del">
        <pc:chgData name="Kjell Arne Røvik" userId="df60b0fb-d5ea-441d-9865-0c9e2290840d" providerId="ADAL" clId="{1CB6EA9D-B025-43E4-AF86-DF7A0B373228}" dt="2024-05-31T18:09:17.201" v="1921" actId="2696"/>
        <pc:sldMkLst>
          <pc:docMk/>
          <pc:sldMk cId="3049311914" sldId="399"/>
        </pc:sldMkLst>
      </pc:sldChg>
      <pc:sldChg chg="addSp delSp modSp add mod setBg delDesignElem">
        <pc:chgData name="Kjell Arne Røvik" userId="df60b0fb-d5ea-441d-9865-0c9e2290840d" providerId="ADAL" clId="{1CB6EA9D-B025-43E4-AF86-DF7A0B373228}" dt="2024-05-31T18:09:51.847" v="1927" actId="255"/>
        <pc:sldMkLst>
          <pc:docMk/>
          <pc:sldMk cId="4168575117" sldId="399"/>
        </pc:sldMkLst>
        <pc:spChg chg="mod">
          <ac:chgData name="Kjell Arne Røvik" userId="df60b0fb-d5ea-441d-9865-0c9e2290840d" providerId="ADAL" clId="{1CB6EA9D-B025-43E4-AF86-DF7A0B373228}" dt="2024-05-31T18:09:45.416" v="1926" actId="26606"/>
          <ac:spMkLst>
            <pc:docMk/>
            <pc:sldMk cId="4168575117" sldId="399"/>
            <ac:spMk id="2" creationId="{A64DABFD-1A3F-0101-741C-8E82BFADC642}"/>
          </ac:spMkLst>
        </pc:spChg>
        <pc:spChg chg="mod">
          <ac:chgData name="Kjell Arne Røvik" userId="df60b0fb-d5ea-441d-9865-0c9e2290840d" providerId="ADAL" clId="{1CB6EA9D-B025-43E4-AF86-DF7A0B373228}" dt="2024-05-31T18:09:51.847" v="1927" actId="255"/>
          <ac:spMkLst>
            <pc:docMk/>
            <pc:sldMk cId="4168575117" sldId="399"/>
            <ac:spMk id="3" creationId="{DA15AD6B-1EC7-19DE-6ABD-9DC10D9C113A}"/>
          </ac:spMkLst>
        </pc:spChg>
        <pc:spChg chg="del">
          <ac:chgData name="Kjell Arne Røvik" userId="df60b0fb-d5ea-441d-9865-0c9e2290840d" providerId="ADAL" clId="{1CB6EA9D-B025-43E4-AF86-DF7A0B373228}" dt="2024-05-31T18:09:27.794" v="1923"/>
          <ac:spMkLst>
            <pc:docMk/>
            <pc:sldMk cId="4168575117" sldId="399"/>
            <ac:spMk id="8" creationId="{052BEFF1-896C-45B1-B02C-96A6A1BC389A}"/>
          </ac:spMkLst>
        </pc:spChg>
        <pc:spChg chg="del">
          <ac:chgData name="Kjell Arne Røvik" userId="df60b0fb-d5ea-441d-9865-0c9e2290840d" providerId="ADAL" clId="{1CB6EA9D-B025-43E4-AF86-DF7A0B373228}" dt="2024-05-31T18:09:27.794" v="1923"/>
          <ac:spMkLst>
            <pc:docMk/>
            <pc:sldMk cId="4168575117" sldId="399"/>
            <ac:spMk id="10" creationId="{BB237A14-61B1-4C00-A670-5D8D68A8668E}"/>
          </ac:spMkLst>
        </pc:spChg>
        <pc:spChg chg="del">
          <ac:chgData name="Kjell Arne Røvik" userId="df60b0fb-d5ea-441d-9865-0c9e2290840d" providerId="ADAL" clId="{1CB6EA9D-B025-43E4-AF86-DF7A0B373228}" dt="2024-05-31T18:09:27.794" v="1923"/>
          <ac:spMkLst>
            <pc:docMk/>
            <pc:sldMk cId="4168575117" sldId="399"/>
            <ac:spMk id="12" creationId="{8598F259-6F54-47A3-8D13-1603D786A328}"/>
          </ac:spMkLst>
        </pc:spChg>
        <pc:spChg chg="del">
          <ac:chgData name="Kjell Arne Røvik" userId="df60b0fb-d5ea-441d-9865-0c9e2290840d" providerId="ADAL" clId="{1CB6EA9D-B025-43E4-AF86-DF7A0B373228}" dt="2024-05-31T18:09:27.794" v="1923"/>
          <ac:spMkLst>
            <pc:docMk/>
            <pc:sldMk cId="4168575117" sldId="399"/>
            <ac:spMk id="14" creationId="{0BA768A8-4FED-4ED8-9E46-6BE72188ECD2}"/>
          </ac:spMkLst>
        </pc:spChg>
        <pc:picChg chg="add">
          <ac:chgData name="Kjell Arne Røvik" userId="df60b0fb-d5ea-441d-9865-0c9e2290840d" providerId="ADAL" clId="{1CB6EA9D-B025-43E4-AF86-DF7A0B373228}" dt="2024-05-31T18:09:45.416" v="1926" actId="26606"/>
          <ac:picMkLst>
            <pc:docMk/>
            <pc:sldMk cId="4168575117" sldId="399"/>
            <ac:picMk id="5" creationId="{E30585DC-CB4C-3136-81E3-CE3C8D72F852}"/>
          </ac:picMkLst>
        </pc:picChg>
      </pc:sldChg>
      <pc:sldChg chg="delSp add setBg delDesignElem">
        <pc:chgData name="Kjell Arne Røvik" userId="df60b0fb-d5ea-441d-9865-0c9e2290840d" providerId="ADAL" clId="{1CB6EA9D-B025-43E4-AF86-DF7A0B373228}" dt="2024-06-09T14:12:37.442" v="2577"/>
        <pc:sldMkLst>
          <pc:docMk/>
          <pc:sldMk cId="544668625" sldId="400"/>
        </pc:sldMkLst>
        <pc:spChg chg="del">
          <ac:chgData name="Kjell Arne Røvik" userId="df60b0fb-d5ea-441d-9865-0c9e2290840d" providerId="ADAL" clId="{1CB6EA9D-B025-43E4-AF86-DF7A0B373228}" dt="2024-06-09T14:12:37.442" v="2577"/>
          <ac:spMkLst>
            <pc:docMk/>
            <pc:sldMk cId="544668625" sldId="400"/>
            <ac:spMk id="8" creationId="{052BEFF1-896C-45B1-B02C-96A6A1BC389A}"/>
          </ac:spMkLst>
        </pc:spChg>
        <pc:spChg chg="del">
          <ac:chgData name="Kjell Arne Røvik" userId="df60b0fb-d5ea-441d-9865-0c9e2290840d" providerId="ADAL" clId="{1CB6EA9D-B025-43E4-AF86-DF7A0B373228}" dt="2024-06-09T14:12:37.442" v="2577"/>
          <ac:spMkLst>
            <pc:docMk/>
            <pc:sldMk cId="544668625" sldId="400"/>
            <ac:spMk id="10" creationId="{BB237A14-61B1-4C00-A670-5D8D68A8668E}"/>
          </ac:spMkLst>
        </pc:spChg>
        <pc:spChg chg="del">
          <ac:chgData name="Kjell Arne Røvik" userId="df60b0fb-d5ea-441d-9865-0c9e2290840d" providerId="ADAL" clId="{1CB6EA9D-B025-43E4-AF86-DF7A0B373228}" dt="2024-06-09T14:12:37.442" v="2577"/>
          <ac:spMkLst>
            <pc:docMk/>
            <pc:sldMk cId="544668625" sldId="400"/>
            <ac:spMk id="12" creationId="{8598F259-6F54-47A3-8D13-1603D786A328}"/>
          </ac:spMkLst>
        </pc:spChg>
        <pc:spChg chg="del">
          <ac:chgData name="Kjell Arne Røvik" userId="df60b0fb-d5ea-441d-9865-0c9e2290840d" providerId="ADAL" clId="{1CB6EA9D-B025-43E4-AF86-DF7A0B373228}" dt="2024-06-09T14:12:37.442" v="2577"/>
          <ac:spMkLst>
            <pc:docMk/>
            <pc:sldMk cId="544668625" sldId="400"/>
            <ac:spMk id="14" creationId="{0BA768A8-4FED-4ED8-9E46-6BE72188ECD2}"/>
          </ac:spMkLst>
        </pc:spChg>
      </pc:sldChg>
      <pc:sldChg chg="del">
        <pc:chgData name="Kjell Arne Røvik" userId="df60b0fb-d5ea-441d-9865-0c9e2290840d" providerId="ADAL" clId="{1CB6EA9D-B025-43E4-AF86-DF7A0B373228}" dt="2024-06-09T14:12:31.590" v="2575" actId="2696"/>
        <pc:sldMkLst>
          <pc:docMk/>
          <pc:sldMk cId="2287671370" sldId="400"/>
        </pc:sldMkLst>
      </pc:sldChg>
      <pc:sldChg chg="addSp modSp mod setBg setClrOvrMap">
        <pc:chgData name="Kjell Arne Røvik" userId="df60b0fb-d5ea-441d-9865-0c9e2290840d" providerId="ADAL" clId="{1CB6EA9D-B025-43E4-AF86-DF7A0B373228}" dt="2024-05-31T18:13:10.318" v="2033" actId="26606"/>
        <pc:sldMkLst>
          <pc:docMk/>
          <pc:sldMk cId="3360319311" sldId="401"/>
        </pc:sldMkLst>
        <pc:spChg chg="mod">
          <ac:chgData name="Kjell Arne Røvik" userId="df60b0fb-d5ea-441d-9865-0c9e2290840d" providerId="ADAL" clId="{1CB6EA9D-B025-43E4-AF86-DF7A0B373228}" dt="2024-05-31T18:13:10.318" v="2033" actId="26606"/>
          <ac:spMkLst>
            <pc:docMk/>
            <pc:sldMk cId="3360319311" sldId="401"/>
            <ac:spMk id="2" creationId="{AE279660-D36B-2E11-58CD-2177A6916440}"/>
          </ac:spMkLst>
        </pc:spChg>
        <pc:spChg chg="add">
          <ac:chgData name="Kjell Arne Røvik" userId="df60b0fb-d5ea-441d-9865-0c9e2290840d" providerId="ADAL" clId="{1CB6EA9D-B025-43E4-AF86-DF7A0B373228}" dt="2024-05-31T18:13:10.318" v="2033" actId="26606"/>
          <ac:spMkLst>
            <pc:docMk/>
            <pc:sldMk cId="3360319311" sldId="401"/>
            <ac:spMk id="10" creationId="{F747F1B4-B831-4277-8AB0-32767F7EB7BF}"/>
          </ac:spMkLst>
        </pc:spChg>
        <pc:spChg chg="add">
          <ac:chgData name="Kjell Arne Røvik" userId="df60b0fb-d5ea-441d-9865-0c9e2290840d" providerId="ADAL" clId="{1CB6EA9D-B025-43E4-AF86-DF7A0B373228}" dt="2024-05-31T18:13:10.318" v="2033" actId="26606"/>
          <ac:spMkLst>
            <pc:docMk/>
            <pc:sldMk cId="3360319311" sldId="401"/>
            <ac:spMk id="12" creationId="{D80CFA21-AB7C-4BEB-9BFF-05764FBBF3C6}"/>
          </ac:spMkLst>
        </pc:spChg>
        <pc:spChg chg="add">
          <ac:chgData name="Kjell Arne Røvik" userId="df60b0fb-d5ea-441d-9865-0c9e2290840d" providerId="ADAL" clId="{1CB6EA9D-B025-43E4-AF86-DF7A0B373228}" dt="2024-05-31T18:13:10.318" v="2033" actId="26606"/>
          <ac:spMkLst>
            <pc:docMk/>
            <pc:sldMk cId="3360319311" sldId="401"/>
            <ac:spMk id="14" creationId="{12F7E335-851A-4CAE-B09F-E657819D4600}"/>
          </ac:spMkLst>
        </pc:spChg>
        <pc:spChg chg="add">
          <ac:chgData name="Kjell Arne Røvik" userId="df60b0fb-d5ea-441d-9865-0c9e2290840d" providerId="ADAL" clId="{1CB6EA9D-B025-43E4-AF86-DF7A0B373228}" dt="2024-05-31T18:13:10.318" v="2033" actId="26606"/>
          <ac:spMkLst>
            <pc:docMk/>
            <pc:sldMk cId="3360319311" sldId="401"/>
            <ac:spMk id="16" creationId="{10B541F0-7F6E-402E-84D8-CF96EACA5FBC}"/>
          </ac:spMkLst>
        </pc:spChg>
        <pc:graphicFrameChg chg="mod modGraphic">
          <ac:chgData name="Kjell Arne Røvik" userId="df60b0fb-d5ea-441d-9865-0c9e2290840d" providerId="ADAL" clId="{1CB6EA9D-B025-43E4-AF86-DF7A0B373228}" dt="2024-05-31T18:13:10.318" v="2033" actId="26606"/>
          <ac:graphicFrameMkLst>
            <pc:docMk/>
            <pc:sldMk cId="3360319311" sldId="401"/>
            <ac:graphicFrameMk id="5" creationId="{F0E456F1-7420-9703-B8D1-7B08722187B0}"/>
          </ac:graphicFrameMkLst>
        </pc:graphicFrameChg>
      </pc:sldChg>
      <pc:sldChg chg="del">
        <pc:chgData name="Kjell Arne Røvik" userId="df60b0fb-d5ea-441d-9865-0c9e2290840d" providerId="ADAL" clId="{1CB6EA9D-B025-43E4-AF86-DF7A0B373228}" dt="2024-05-31T14:47:18.224" v="841" actId="2696"/>
        <pc:sldMkLst>
          <pc:docMk/>
          <pc:sldMk cId="1893764145" sldId="402"/>
        </pc:sldMkLst>
      </pc:sldChg>
      <pc:sldChg chg="del">
        <pc:chgData name="Kjell Arne Røvik" userId="df60b0fb-d5ea-441d-9865-0c9e2290840d" providerId="ADAL" clId="{1CB6EA9D-B025-43E4-AF86-DF7A0B373228}" dt="2024-05-31T14:52:32.659" v="1226" actId="2696"/>
        <pc:sldMkLst>
          <pc:docMk/>
          <pc:sldMk cId="2249076490" sldId="403"/>
        </pc:sldMkLst>
      </pc:sldChg>
      <pc:sldChg chg="modSp del mod">
        <pc:chgData name="Kjell Arne Røvik" userId="df60b0fb-d5ea-441d-9865-0c9e2290840d" providerId="ADAL" clId="{1CB6EA9D-B025-43E4-AF86-DF7A0B373228}" dt="2024-06-09T14:13:46.806" v="2580" actId="2696"/>
        <pc:sldMkLst>
          <pc:docMk/>
          <pc:sldMk cId="3367644088" sldId="404"/>
        </pc:sldMkLst>
        <pc:spChg chg="mod">
          <ac:chgData name="Kjell Arne Røvik" userId="df60b0fb-d5ea-441d-9865-0c9e2290840d" providerId="ADAL" clId="{1CB6EA9D-B025-43E4-AF86-DF7A0B373228}" dt="2024-06-09T14:13:19.585" v="2579" actId="20577"/>
          <ac:spMkLst>
            <pc:docMk/>
            <pc:sldMk cId="3367644088" sldId="404"/>
            <ac:spMk id="3" creationId="{44CD8308-14B5-70BD-5E7A-1A700B17E64A}"/>
          </ac:spMkLst>
        </pc:spChg>
      </pc:sldChg>
      <pc:sldChg chg="del">
        <pc:chgData name="Kjell Arne Røvik" userId="df60b0fb-d5ea-441d-9865-0c9e2290840d" providerId="ADAL" clId="{1CB6EA9D-B025-43E4-AF86-DF7A0B373228}" dt="2024-05-31T14:37:33.223" v="769" actId="2696"/>
        <pc:sldMkLst>
          <pc:docMk/>
          <pc:sldMk cId="4170456874" sldId="405"/>
        </pc:sldMkLst>
      </pc:sldChg>
      <pc:sldChg chg="del">
        <pc:chgData name="Kjell Arne Røvik" userId="df60b0fb-d5ea-441d-9865-0c9e2290840d" providerId="ADAL" clId="{1CB6EA9D-B025-43E4-AF86-DF7A0B373228}" dt="2024-05-31T14:37:35.666" v="770" actId="2696"/>
        <pc:sldMkLst>
          <pc:docMk/>
          <pc:sldMk cId="2839000303" sldId="407"/>
        </pc:sldMkLst>
      </pc:sldChg>
      <pc:sldChg chg="addSp delSp modSp new mod setBg">
        <pc:chgData name="Kjell Arne Røvik" userId="df60b0fb-d5ea-441d-9865-0c9e2290840d" providerId="ADAL" clId="{1CB6EA9D-B025-43E4-AF86-DF7A0B373228}" dt="2024-05-31T14:37:10.836" v="767" actId="20577"/>
        <pc:sldMkLst>
          <pc:docMk/>
          <pc:sldMk cId="326541717" sldId="409"/>
        </pc:sldMkLst>
        <pc:spChg chg="mod">
          <ac:chgData name="Kjell Arne Røvik" userId="df60b0fb-d5ea-441d-9865-0c9e2290840d" providerId="ADAL" clId="{1CB6EA9D-B025-43E4-AF86-DF7A0B373228}" dt="2024-05-31T14:36:26.248" v="762" actId="26606"/>
          <ac:spMkLst>
            <pc:docMk/>
            <pc:sldMk cId="326541717" sldId="409"/>
            <ac:spMk id="2" creationId="{59AC353C-BE78-841C-2EBB-FF8962700F4B}"/>
          </ac:spMkLst>
        </pc:spChg>
        <pc:spChg chg="del mod">
          <ac:chgData name="Kjell Arne Røvik" userId="df60b0fb-d5ea-441d-9865-0c9e2290840d" providerId="ADAL" clId="{1CB6EA9D-B025-43E4-AF86-DF7A0B373228}" dt="2024-05-31T14:36:26.248" v="762" actId="26606"/>
          <ac:spMkLst>
            <pc:docMk/>
            <pc:sldMk cId="326541717" sldId="409"/>
            <ac:spMk id="3" creationId="{6EB3CEB1-50A1-1F7B-BA63-4C2AC5A83646}"/>
          </ac:spMkLst>
        </pc:spChg>
        <pc:graphicFrameChg chg="add mod">
          <ac:chgData name="Kjell Arne Røvik" userId="df60b0fb-d5ea-441d-9865-0c9e2290840d" providerId="ADAL" clId="{1CB6EA9D-B025-43E4-AF86-DF7A0B373228}" dt="2024-05-31T14:37:10.836" v="767" actId="20577"/>
          <ac:graphicFrameMkLst>
            <pc:docMk/>
            <pc:sldMk cId="326541717" sldId="409"/>
            <ac:graphicFrameMk id="5" creationId="{9DD8437B-83E2-F10F-2FA8-2D5D0F268D61}"/>
          </ac:graphicFrameMkLst>
        </pc:graphicFrameChg>
      </pc:sldChg>
      <pc:sldChg chg="addSp delSp modSp new del mod">
        <pc:chgData name="Kjell Arne Røvik" userId="df60b0fb-d5ea-441d-9865-0c9e2290840d" providerId="ADAL" clId="{1CB6EA9D-B025-43E4-AF86-DF7A0B373228}" dt="2024-05-31T14:47:06.078" v="840" actId="2696"/>
        <pc:sldMkLst>
          <pc:docMk/>
          <pc:sldMk cId="1744569706" sldId="410"/>
        </pc:sldMkLst>
        <pc:spChg chg="mod">
          <ac:chgData name="Kjell Arne Røvik" userId="df60b0fb-d5ea-441d-9865-0c9e2290840d" providerId="ADAL" clId="{1CB6EA9D-B025-43E4-AF86-DF7A0B373228}" dt="2024-05-31T14:45:21.081" v="811" actId="20577"/>
          <ac:spMkLst>
            <pc:docMk/>
            <pc:sldMk cId="1744569706" sldId="410"/>
            <ac:spMk id="2" creationId="{C9897EF0-3661-9042-6F34-29A0F0CA5E62}"/>
          </ac:spMkLst>
        </pc:spChg>
        <pc:spChg chg="del">
          <ac:chgData name="Kjell Arne Røvik" userId="df60b0fb-d5ea-441d-9865-0c9e2290840d" providerId="ADAL" clId="{1CB6EA9D-B025-43E4-AF86-DF7A0B373228}" dt="2024-05-31T14:44:57.238" v="787"/>
          <ac:spMkLst>
            <pc:docMk/>
            <pc:sldMk cId="1744569706" sldId="410"/>
            <ac:spMk id="3" creationId="{4AC17F5A-4F9F-D476-D3BF-B7AD0F6AA484}"/>
          </ac:spMkLst>
        </pc:spChg>
        <pc:picChg chg="add mod">
          <ac:chgData name="Kjell Arne Røvik" userId="df60b0fb-d5ea-441d-9865-0c9e2290840d" providerId="ADAL" clId="{1CB6EA9D-B025-43E4-AF86-DF7A0B373228}" dt="2024-05-31T14:45:14.603" v="793" actId="1076"/>
          <ac:picMkLst>
            <pc:docMk/>
            <pc:sldMk cId="1744569706" sldId="410"/>
            <ac:picMk id="1026" creationId="{2E41E8F8-04C0-C21C-4FFE-F26B23DC757E}"/>
          </ac:picMkLst>
        </pc:picChg>
      </pc:sldChg>
      <pc:sldChg chg="addSp delSp modSp new mod">
        <pc:chgData name="Kjell Arne Røvik" userId="df60b0fb-d5ea-441d-9865-0c9e2290840d" providerId="ADAL" clId="{1CB6EA9D-B025-43E4-AF86-DF7A0B373228}" dt="2024-05-31T14:46:50.232" v="839" actId="14100"/>
        <pc:sldMkLst>
          <pc:docMk/>
          <pc:sldMk cId="1438310925" sldId="411"/>
        </pc:sldMkLst>
        <pc:spChg chg="mod">
          <ac:chgData name="Kjell Arne Røvik" userId="df60b0fb-d5ea-441d-9865-0c9e2290840d" providerId="ADAL" clId="{1CB6EA9D-B025-43E4-AF86-DF7A0B373228}" dt="2024-05-31T14:46:32.883" v="835" actId="20577"/>
          <ac:spMkLst>
            <pc:docMk/>
            <pc:sldMk cId="1438310925" sldId="411"/>
            <ac:spMk id="2" creationId="{5F38C215-BF3C-02E4-B0BA-D3FA85EB468F}"/>
          </ac:spMkLst>
        </pc:spChg>
        <pc:spChg chg="del">
          <ac:chgData name="Kjell Arne Røvik" userId="df60b0fb-d5ea-441d-9865-0c9e2290840d" providerId="ADAL" clId="{1CB6EA9D-B025-43E4-AF86-DF7A0B373228}" dt="2024-05-31T14:46:15.138" v="813"/>
          <ac:spMkLst>
            <pc:docMk/>
            <pc:sldMk cId="1438310925" sldId="411"/>
            <ac:spMk id="3" creationId="{ECDA2297-BAFF-1B92-6764-389C2B2B4D98}"/>
          </ac:spMkLst>
        </pc:spChg>
        <pc:picChg chg="add mod">
          <ac:chgData name="Kjell Arne Røvik" userId="df60b0fb-d5ea-441d-9865-0c9e2290840d" providerId="ADAL" clId="{1CB6EA9D-B025-43E4-AF86-DF7A0B373228}" dt="2024-05-31T14:46:50.232" v="839" actId="14100"/>
          <ac:picMkLst>
            <pc:docMk/>
            <pc:sldMk cId="1438310925" sldId="411"/>
            <ac:picMk id="2050" creationId="{40048562-CAC6-50AA-A4F2-EBDF9E66C2BD}"/>
          </ac:picMkLst>
        </pc:picChg>
      </pc:sldChg>
      <pc:sldChg chg="addSp delSp modSp new mod setBg setClrOvrMap">
        <pc:chgData name="Kjell Arne Røvik" userId="df60b0fb-d5ea-441d-9865-0c9e2290840d" providerId="ADAL" clId="{1CB6EA9D-B025-43E4-AF86-DF7A0B373228}" dt="2024-05-31T14:52:18.632" v="1225" actId="26606"/>
        <pc:sldMkLst>
          <pc:docMk/>
          <pc:sldMk cId="1130782342" sldId="412"/>
        </pc:sldMkLst>
        <pc:spChg chg="mod">
          <ac:chgData name="Kjell Arne Røvik" userId="df60b0fb-d5ea-441d-9865-0c9e2290840d" providerId="ADAL" clId="{1CB6EA9D-B025-43E4-AF86-DF7A0B373228}" dt="2024-05-31T14:52:18.632" v="1225" actId="26606"/>
          <ac:spMkLst>
            <pc:docMk/>
            <pc:sldMk cId="1130782342" sldId="412"/>
            <ac:spMk id="2" creationId="{3D9E1254-3377-B048-BB05-FA2F365CD805}"/>
          </ac:spMkLst>
        </pc:spChg>
        <pc:spChg chg="add del mod">
          <ac:chgData name="Kjell Arne Røvik" userId="df60b0fb-d5ea-441d-9865-0c9e2290840d" providerId="ADAL" clId="{1CB6EA9D-B025-43E4-AF86-DF7A0B373228}" dt="2024-05-31T14:52:18.632" v="1225" actId="26606"/>
          <ac:spMkLst>
            <pc:docMk/>
            <pc:sldMk cId="1130782342" sldId="412"/>
            <ac:spMk id="3" creationId="{330887EC-57FF-BBEE-AAEF-142694DF5F20}"/>
          </ac:spMkLst>
        </pc:spChg>
        <pc:spChg chg="add del">
          <ac:chgData name="Kjell Arne Røvik" userId="df60b0fb-d5ea-441d-9865-0c9e2290840d" providerId="ADAL" clId="{1CB6EA9D-B025-43E4-AF86-DF7A0B373228}" dt="2024-05-31T14:52:18.585" v="1224" actId="26606"/>
          <ac:spMkLst>
            <pc:docMk/>
            <pc:sldMk cId="1130782342" sldId="412"/>
            <ac:spMk id="8" creationId="{052BEFF1-896C-45B1-B02C-96A6A1BC389A}"/>
          </ac:spMkLst>
        </pc:spChg>
        <pc:spChg chg="add del">
          <ac:chgData name="Kjell Arne Røvik" userId="df60b0fb-d5ea-441d-9865-0c9e2290840d" providerId="ADAL" clId="{1CB6EA9D-B025-43E4-AF86-DF7A0B373228}" dt="2024-05-31T14:52:00.409" v="1222" actId="26606"/>
          <ac:spMkLst>
            <pc:docMk/>
            <pc:sldMk cId="1130782342" sldId="412"/>
            <ac:spMk id="9" creationId="{4E78424C-6FD0-41F8-9CAA-5DC19C42359F}"/>
          </ac:spMkLst>
        </pc:spChg>
        <pc:spChg chg="add del">
          <ac:chgData name="Kjell Arne Røvik" userId="df60b0fb-d5ea-441d-9865-0c9e2290840d" providerId="ADAL" clId="{1CB6EA9D-B025-43E4-AF86-DF7A0B373228}" dt="2024-05-31T14:52:18.585" v="1224" actId="26606"/>
          <ac:spMkLst>
            <pc:docMk/>
            <pc:sldMk cId="1130782342" sldId="412"/>
            <ac:spMk id="10" creationId="{BB237A14-61B1-4C00-A670-5D8D68A8668E}"/>
          </ac:spMkLst>
        </pc:spChg>
        <pc:spChg chg="add del">
          <ac:chgData name="Kjell Arne Røvik" userId="df60b0fb-d5ea-441d-9865-0c9e2290840d" providerId="ADAL" clId="{1CB6EA9D-B025-43E4-AF86-DF7A0B373228}" dt="2024-05-31T14:52:00.409" v="1222" actId="26606"/>
          <ac:spMkLst>
            <pc:docMk/>
            <pc:sldMk cId="1130782342" sldId="412"/>
            <ac:spMk id="11" creationId="{DD136760-57DC-4301-8BEA-B71AD2D13905}"/>
          </ac:spMkLst>
        </pc:spChg>
        <pc:spChg chg="add del">
          <ac:chgData name="Kjell Arne Røvik" userId="df60b0fb-d5ea-441d-9865-0c9e2290840d" providerId="ADAL" clId="{1CB6EA9D-B025-43E4-AF86-DF7A0B373228}" dt="2024-05-31T14:52:18.585" v="1224" actId="26606"/>
          <ac:spMkLst>
            <pc:docMk/>
            <pc:sldMk cId="1130782342" sldId="412"/>
            <ac:spMk id="12" creationId="{8598F259-6F54-47A3-8D13-1603D786A328}"/>
          </ac:spMkLst>
        </pc:spChg>
        <pc:spChg chg="add del">
          <ac:chgData name="Kjell Arne Røvik" userId="df60b0fb-d5ea-441d-9865-0c9e2290840d" providerId="ADAL" clId="{1CB6EA9D-B025-43E4-AF86-DF7A0B373228}" dt="2024-05-31T14:52:00.409" v="1222" actId="26606"/>
          <ac:spMkLst>
            <pc:docMk/>
            <pc:sldMk cId="1130782342" sldId="412"/>
            <ac:spMk id="13" creationId="{BDC58DEA-1307-4F44-AD47-E613D8B76A89}"/>
          </ac:spMkLst>
        </pc:spChg>
        <pc:spChg chg="add del">
          <ac:chgData name="Kjell Arne Røvik" userId="df60b0fb-d5ea-441d-9865-0c9e2290840d" providerId="ADAL" clId="{1CB6EA9D-B025-43E4-AF86-DF7A0B373228}" dt="2024-05-31T14:52:18.585" v="1224" actId="26606"/>
          <ac:spMkLst>
            <pc:docMk/>
            <pc:sldMk cId="1130782342" sldId="412"/>
            <ac:spMk id="14" creationId="{0BA768A8-4FED-4ED8-9E46-6BE72188ECD2}"/>
          </ac:spMkLst>
        </pc:spChg>
        <pc:spChg chg="add del">
          <ac:chgData name="Kjell Arne Røvik" userId="df60b0fb-d5ea-441d-9865-0c9e2290840d" providerId="ADAL" clId="{1CB6EA9D-B025-43E4-AF86-DF7A0B373228}" dt="2024-05-31T14:52:00.409" v="1222" actId="26606"/>
          <ac:spMkLst>
            <pc:docMk/>
            <pc:sldMk cId="1130782342" sldId="412"/>
            <ac:spMk id="15" creationId="{C99B912D-1E4B-42AF-A2BE-CFEFEC916EE7}"/>
          </ac:spMkLst>
        </pc:spChg>
        <pc:spChg chg="add">
          <ac:chgData name="Kjell Arne Røvik" userId="df60b0fb-d5ea-441d-9865-0c9e2290840d" providerId="ADAL" clId="{1CB6EA9D-B025-43E4-AF86-DF7A0B373228}" dt="2024-05-31T14:52:18.632" v="1225" actId="26606"/>
          <ac:spMkLst>
            <pc:docMk/>
            <pc:sldMk cId="1130782342" sldId="412"/>
            <ac:spMk id="16" creationId="{F3798573-F27B-47EB-8EA4-7EE34954C2D6}"/>
          </ac:spMkLst>
        </pc:spChg>
        <pc:spChg chg="add del">
          <ac:chgData name="Kjell Arne Røvik" userId="df60b0fb-d5ea-441d-9865-0c9e2290840d" providerId="ADAL" clId="{1CB6EA9D-B025-43E4-AF86-DF7A0B373228}" dt="2024-05-31T14:52:18.585" v="1224" actId="26606"/>
          <ac:spMkLst>
            <pc:docMk/>
            <pc:sldMk cId="1130782342" sldId="412"/>
            <ac:spMk id="17" creationId="{330887EC-57FF-BBEE-AAEF-142694DF5F20}"/>
          </ac:spMkLst>
        </pc:spChg>
        <pc:spChg chg="add">
          <ac:chgData name="Kjell Arne Røvik" userId="df60b0fb-d5ea-441d-9865-0c9e2290840d" providerId="ADAL" clId="{1CB6EA9D-B025-43E4-AF86-DF7A0B373228}" dt="2024-05-31T14:52:18.632" v="1225" actId="26606"/>
          <ac:spMkLst>
            <pc:docMk/>
            <pc:sldMk cId="1130782342" sldId="412"/>
            <ac:spMk id="19" creationId="{923E8915-D2AA-4327-A45A-972C3CA9574B}"/>
          </ac:spMkLst>
        </pc:spChg>
        <pc:spChg chg="add">
          <ac:chgData name="Kjell Arne Røvik" userId="df60b0fb-d5ea-441d-9865-0c9e2290840d" providerId="ADAL" clId="{1CB6EA9D-B025-43E4-AF86-DF7A0B373228}" dt="2024-05-31T14:52:18.632" v="1225" actId="26606"/>
          <ac:spMkLst>
            <pc:docMk/>
            <pc:sldMk cId="1130782342" sldId="412"/>
            <ac:spMk id="20" creationId="{8302FC3C-9804-4950-B721-5FD704BA6065}"/>
          </ac:spMkLst>
        </pc:spChg>
        <pc:spChg chg="add">
          <ac:chgData name="Kjell Arne Røvik" userId="df60b0fb-d5ea-441d-9865-0c9e2290840d" providerId="ADAL" clId="{1CB6EA9D-B025-43E4-AF86-DF7A0B373228}" dt="2024-05-31T14:52:18.632" v="1225" actId="26606"/>
          <ac:spMkLst>
            <pc:docMk/>
            <pc:sldMk cId="1130782342" sldId="412"/>
            <ac:spMk id="23" creationId="{330887EC-57FF-BBEE-AAEF-142694DF5F20}"/>
          </ac:spMkLst>
        </pc:spChg>
        <pc:graphicFrameChg chg="add del">
          <ac:chgData name="Kjell Arne Røvik" userId="df60b0fb-d5ea-441d-9865-0c9e2290840d" providerId="ADAL" clId="{1CB6EA9D-B025-43E4-AF86-DF7A0B373228}" dt="2024-05-31T14:51:46.641" v="1220" actId="26606"/>
          <ac:graphicFrameMkLst>
            <pc:docMk/>
            <pc:sldMk cId="1130782342" sldId="412"/>
            <ac:graphicFrameMk id="5" creationId="{9C426948-513A-761B-B2BC-1DDA187376AC}"/>
          </ac:graphicFrameMkLst>
        </pc:graphicFrameChg>
        <pc:graphicFrameChg chg="add del">
          <ac:chgData name="Kjell Arne Røvik" userId="df60b0fb-d5ea-441d-9865-0c9e2290840d" providerId="ADAL" clId="{1CB6EA9D-B025-43E4-AF86-DF7A0B373228}" dt="2024-05-31T14:52:00.409" v="1222" actId="26606"/>
          <ac:graphicFrameMkLst>
            <pc:docMk/>
            <pc:sldMk cId="1130782342" sldId="412"/>
            <ac:graphicFrameMk id="7" creationId="{6E68252A-37BF-6B36-E002-1C4873CEDAD3}"/>
          </ac:graphicFrameMkLst>
        </pc:graphicFrameChg>
        <pc:picChg chg="add">
          <ac:chgData name="Kjell Arne Røvik" userId="df60b0fb-d5ea-441d-9865-0c9e2290840d" providerId="ADAL" clId="{1CB6EA9D-B025-43E4-AF86-DF7A0B373228}" dt="2024-05-31T14:52:18.632" v="1225" actId="26606"/>
          <ac:picMkLst>
            <pc:docMk/>
            <pc:sldMk cId="1130782342" sldId="412"/>
            <ac:picMk id="22" creationId="{3BC6EBB2-9BDC-4075-BA6B-43A9FBF9C86C}"/>
          </ac:picMkLst>
        </pc:picChg>
        <pc:cxnChg chg="add">
          <ac:chgData name="Kjell Arne Røvik" userId="df60b0fb-d5ea-441d-9865-0c9e2290840d" providerId="ADAL" clId="{1CB6EA9D-B025-43E4-AF86-DF7A0B373228}" dt="2024-05-31T14:52:18.632" v="1225" actId="26606"/>
          <ac:cxnSpMkLst>
            <pc:docMk/>
            <pc:sldMk cId="1130782342" sldId="412"/>
            <ac:cxnSpMk id="21" creationId="{6B9695BD-ECF6-49CA-8877-8C493193C65D}"/>
          </ac:cxnSpMkLst>
        </pc:cxnChg>
      </pc:sldChg>
      <pc:sldChg chg="addSp modSp new mod setBg">
        <pc:chgData name="Kjell Arne Røvik" userId="df60b0fb-d5ea-441d-9865-0c9e2290840d" providerId="ADAL" clId="{1CB6EA9D-B025-43E4-AF86-DF7A0B373228}" dt="2024-05-31T18:16:23.499" v="2250" actId="20577"/>
        <pc:sldMkLst>
          <pc:docMk/>
          <pc:sldMk cId="697498916" sldId="413"/>
        </pc:sldMkLst>
        <pc:spChg chg="mod">
          <ac:chgData name="Kjell Arne Røvik" userId="df60b0fb-d5ea-441d-9865-0c9e2290840d" providerId="ADAL" clId="{1CB6EA9D-B025-43E4-AF86-DF7A0B373228}" dt="2024-05-31T18:06:38.219" v="1887" actId="26606"/>
          <ac:spMkLst>
            <pc:docMk/>
            <pc:sldMk cId="697498916" sldId="413"/>
            <ac:spMk id="2" creationId="{E2E9D0EE-8DB6-1B8F-63C2-49D591325EE4}"/>
          </ac:spMkLst>
        </pc:spChg>
        <pc:spChg chg="mod">
          <ac:chgData name="Kjell Arne Røvik" userId="df60b0fb-d5ea-441d-9865-0c9e2290840d" providerId="ADAL" clId="{1CB6EA9D-B025-43E4-AF86-DF7A0B373228}" dt="2024-05-31T18:16:23.499" v="2250" actId="20577"/>
          <ac:spMkLst>
            <pc:docMk/>
            <pc:sldMk cId="697498916" sldId="413"/>
            <ac:spMk id="3" creationId="{13BB1C67-568E-B094-0BF5-64DC4C0770B7}"/>
          </ac:spMkLst>
        </pc:spChg>
        <pc:spChg chg="add">
          <ac:chgData name="Kjell Arne Røvik" userId="df60b0fb-d5ea-441d-9865-0c9e2290840d" providerId="ADAL" clId="{1CB6EA9D-B025-43E4-AF86-DF7A0B373228}" dt="2024-05-31T18:06:38.219" v="1887" actId="26606"/>
          <ac:spMkLst>
            <pc:docMk/>
            <pc:sldMk cId="697498916" sldId="413"/>
            <ac:spMk id="9" creationId="{C8A3C342-1D03-412F-8DD3-BF519E8E0AE9}"/>
          </ac:spMkLst>
        </pc:spChg>
        <pc:spChg chg="add">
          <ac:chgData name="Kjell Arne Røvik" userId="df60b0fb-d5ea-441d-9865-0c9e2290840d" providerId="ADAL" clId="{1CB6EA9D-B025-43E4-AF86-DF7A0B373228}" dt="2024-05-31T18:06:38.219" v="1887" actId="26606"/>
          <ac:spMkLst>
            <pc:docMk/>
            <pc:sldMk cId="697498916" sldId="413"/>
            <ac:spMk id="11" creationId="{81CC9B02-E087-4350-AEBD-2C3CF001AF01}"/>
          </ac:spMkLst>
        </pc:spChg>
        <pc:picChg chg="add">
          <ac:chgData name="Kjell Arne Røvik" userId="df60b0fb-d5ea-441d-9865-0c9e2290840d" providerId="ADAL" clId="{1CB6EA9D-B025-43E4-AF86-DF7A0B373228}" dt="2024-05-31T18:06:38.219" v="1887" actId="26606"/>
          <ac:picMkLst>
            <pc:docMk/>
            <pc:sldMk cId="697498916" sldId="413"/>
            <ac:picMk id="5" creationId="{4076668E-7B2B-6926-AE03-6FE627408934}"/>
          </ac:picMkLst>
        </pc:picChg>
      </pc:sldChg>
      <pc:sldChg chg="addSp modSp new mod setBg">
        <pc:chgData name="Kjell Arne Røvik" userId="df60b0fb-d5ea-441d-9865-0c9e2290840d" providerId="ADAL" clId="{1CB6EA9D-B025-43E4-AF86-DF7A0B373228}" dt="2024-05-31T18:08:27.045" v="1920" actId="20577"/>
        <pc:sldMkLst>
          <pc:docMk/>
          <pc:sldMk cId="2446428620" sldId="414"/>
        </pc:sldMkLst>
        <pc:spChg chg="mod">
          <ac:chgData name="Kjell Arne Røvik" userId="df60b0fb-d5ea-441d-9865-0c9e2290840d" providerId="ADAL" clId="{1CB6EA9D-B025-43E4-AF86-DF7A0B373228}" dt="2024-05-31T18:08:12.883" v="1918" actId="26606"/>
          <ac:spMkLst>
            <pc:docMk/>
            <pc:sldMk cId="2446428620" sldId="414"/>
            <ac:spMk id="2" creationId="{33A5D252-5D9B-38A1-9D80-CFC864F0E6C0}"/>
          </ac:spMkLst>
        </pc:spChg>
        <pc:spChg chg="mod">
          <ac:chgData name="Kjell Arne Røvik" userId="df60b0fb-d5ea-441d-9865-0c9e2290840d" providerId="ADAL" clId="{1CB6EA9D-B025-43E4-AF86-DF7A0B373228}" dt="2024-05-31T18:08:27.045" v="1920" actId="20577"/>
          <ac:spMkLst>
            <pc:docMk/>
            <pc:sldMk cId="2446428620" sldId="414"/>
            <ac:spMk id="3" creationId="{36FE3786-2F19-6521-B5CE-55462FE0067E}"/>
          </ac:spMkLst>
        </pc:spChg>
        <pc:picChg chg="add">
          <ac:chgData name="Kjell Arne Røvik" userId="df60b0fb-d5ea-441d-9865-0c9e2290840d" providerId="ADAL" clId="{1CB6EA9D-B025-43E4-AF86-DF7A0B373228}" dt="2024-05-31T18:08:12.883" v="1918" actId="26606"/>
          <ac:picMkLst>
            <pc:docMk/>
            <pc:sldMk cId="2446428620" sldId="414"/>
            <ac:picMk id="5" creationId="{3B43E0E8-05FF-E904-42F1-FAE34938573E}"/>
          </ac:picMkLst>
        </pc:picChg>
      </pc:sldChg>
      <pc:sldChg chg="modSp add mod">
        <pc:chgData name="Kjell Arne Røvik" userId="df60b0fb-d5ea-441d-9865-0c9e2290840d" providerId="ADAL" clId="{1CB6EA9D-B025-43E4-AF86-DF7A0B373228}" dt="2024-06-09T14:14:38.631" v="2586" actId="20577"/>
        <pc:sldMkLst>
          <pc:docMk/>
          <pc:sldMk cId="429792295" sldId="415"/>
        </pc:sldMkLst>
        <pc:spChg chg="mod">
          <ac:chgData name="Kjell Arne Røvik" userId="df60b0fb-d5ea-441d-9865-0c9e2290840d" providerId="ADAL" clId="{1CB6EA9D-B025-43E4-AF86-DF7A0B373228}" dt="2024-06-09T14:14:38.631" v="2586" actId="20577"/>
          <ac:spMkLst>
            <pc:docMk/>
            <pc:sldMk cId="429792295" sldId="415"/>
            <ac:spMk id="3" creationId="{DD77553F-191F-4F79-CB44-AA570C295382}"/>
          </ac:spMkLst>
        </pc:spChg>
      </pc:sldChg>
      <pc:sldChg chg="addSp modSp new del mod setBg setClrOvrMap">
        <pc:chgData name="Kjell Arne Røvik" userId="df60b0fb-d5ea-441d-9865-0c9e2290840d" providerId="ADAL" clId="{1CB6EA9D-B025-43E4-AF86-DF7A0B373228}" dt="2024-06-09T14:11:21.830" v="2572" actId="2696"/>
        <pc:sldMkLst>
          <pc:docMk/>
          <pc:sldMk cId="1016365473" sldId="415"/>
        </pc:sldMkLst>
        <pc:spChg chg="mod">
          <ac:chgData name="Kjell Arne Røvik" userId="df60b0fb-d5ea-441d-9865-0c9e2290840d" providerId="ADAL" clId="{1CB6EA9D-B025-43E4-AF86-DF7A0B373228}" dt="2024-05-31T18:11:13.433" v="2024" actId="26606"/>
          <ac:spMkLst>
            <pc:docMk/>
            <pc:sldMk cId="1016365473" sldId="415"/>
            <ac:spMk id="2" creationId="{928D3A3F-F220-778D-F1CC-02EEB7A9D818}"/>
          </ac:spMkLst>
        </pc:spChg>
        <pc:spChg chg="mod">
          <ac:chgData name="Kjell Arne Røvik" userId="df60b0fb-d5ea-441d-9865-0c9e2290840d" providerId="ADAL" clId="{1CB6EA9D-B025-43E4-AF86-DF7A0B373228}" dt="2024-05-31T18:11:21.491" v="2025" actId="255"/>
          <ac:spMkLst>
            <pc:docMk/>
            <pc:sldMk cId="1016365473" sldId="415"/>
            <ac:spMk id="3" creationId="{DD77553F-191F-4F79-CB44-AA570C295382}"/>
          </ac:spMkLst>
        </pc:spChg>
        <pc:spChg chg="add">
          <ac:chgData name="Kjell Arne Røvik" userId="df60b0fb-d5ea-441d-9865-0c9e2290840d" providerId="ADAL" clId="{1CB6EA9D-B025-43E4-AF86-DF7A0B373228}" dt="2024-05-31T18:11:13.433" v="2024" actId="26606"/>
          <ac:spMkLst>
            <pc:docMk/>
            <pc:sldMk cId="1016365473" sldId="415"/>
            <ac:spMk id="8" creationId="{052BEFF1-896C-45B1-B02C-96A6A1BC389A}"/>
          </ac:spMkLst>
        </pc:spChg>
        <pc:spChg chg="add">
          <ac:chgData name="Kjell Arne Røvik" userId="df60b0fb-d5ea-441d-9865-0c9e2290840d" providerId="ADAL" clId="{1CB6EA9D-B025-43E4-AF86-DF7A0B373228}" dt="2024-05-31T18:11:13.433" v="2024" actId="26606"/>
          <ac:spMkLst>
            <pc:docMk/>
            <pc:sldMk cId="1016365473" sldId="415"/>
            <ac:spMk id="10" creationId="{BB237A14-61B1-4C00-A670-5D8D68A8668E}"/>
          </ac:spMkLst>
        </pc:spChg>
        <pc:spChg chg="add">
          <ac:chgData name="Kjell Arne Røvik" userId="df60b0fb-d5ea-441d-9865-0c9e2290840d" providerId="ADAL" clId="{1CB6EA9D-B025-43E4-AF86-DF7A0B373228}" dt="2024-05-31T18:11:13.433" v="2024" actId="26606"/>
          <ac:spMkLst>
            <pc:docMk/>
            <pc:sldMk cId="1016365473" sldId="415"/>
            <ac:spMk id="12" creationId="{8598F259-6F54-47A3-8D13-1603D786A328}"/>
          </ac:spMkLst>
        </pc:spChg>
        <pc:spChg chg="add">
          <ac:chgData name="Kjell Arne Røvik" userId="df60b0fb-d5ea-441d-9865-0c9e2290840d" providerId="ADAL" clId="{1CB6EA9D-B025-43E4-AF86-DF7A0B373228}" dt="2024-05-31T18:11:13.433" v="2024" actId="26606"/>
          <ac:spMkLst>
            <pc:docMk/>
            <pc:sldMk cId="1016365473" sldId="415"/>
            <ac:spMk id="14" creationId="{0BA768A8-4FED-4ED8-9E46-6BE72188ECD2}"/>
          </ac:spMkLst>
        </pc:spChg>
      </pc:sldChg>
      <pc:sldChg chg="delSp add del setBg delDesignElem">
        <pc:chgData name="Kjell Arne Røvik" userId="df60b0fb-d5ea-441d-9865-0c9e2290840d" providerId="ADAL" clId="{1CB6EA9D-B025-43E4-AF86-DF7A0B373228}" dt="2024-06-09T14:14:03.573" v="2581" actId="2696"/>
        <pc:sldMkLst>
          <pc:docMk/>
          <pc:sldMk cId="1326583181" sldId="415"/>
        </pc:sldMkLst>
        <pc:spChg chg="del">
          <ac:chgData name="Kjell Arne Røvik" userId="df60b0fb-d5ea-441d-9865-0c9e2290840d" providerId="ADAL" clId="{1CB6EA9D-B025-43E4-AF86-DF7A0B373228}" dt="2024-06-09T14:11:32.778" v="2574"/>
          <ac:spMkLst>
            <pc:docMk/>
            <pc:sldMk cId="1326583181" sldId="415"/>
            <ac:spMk id="8" creationId="{052BEFF1-896C-45B1-B02C-96A6A1BC389A}"/>
          </ac:spMkLst>
        </pc:spChg>
        <pc:spChg chg="del">
          <ac:chgData name="Kjell Arne Røvik" userId="df60b0fb-d5ea-441d-9865-0c9e2290840d" providerId="ADAL" clId="{1CB6EA9D-B025-43E4-AF86-DF7A0B373228}" dt="2024-06-09T14:11:32.778" v="2574"/>
          <ac:spMkLst>
            <pc:docMk/>
            <pc:sldMk cId="1326583181" sldId="415"/>
            <ac:spMk id="10" creationId="{BB237A14-61B1-4C00-A670-5D8D68A8668E}"/>
          </ac:spMkLst>
        </pc:spChg>
        <pc:spChg chg="del">
          <ac:chgData name="Kjell Arne Røvik" userId="df60b0fb-d5ea-441d-9865-0c9e2290840d" providerId="ADAL" clId="{1CB6EA9D-B025-43E4-AF86-DF7A0B373228}" dt="2024-06-09T14:11:32.778" v="2574"/>
          <ac:spMkLst>
            <pc:docMk/>
            <pc:sldMk cId="1326583181" sldId="415"/>
            <ac:spMk id="12" creationId="{8598F259-6F54-47A3-8D13-1603D786A328}"/>
          </ac:spMkLst>
        </pc:spChg>
        <pc:spChg chg="del">
          <ac:chgData name="Kjell Arne Røvik" userId="df60b0fb-d5ea-441d-9865-0c9e2290840d" providerId="ADAL" clId="{1CB6EA9D-B025-43E4-AF86-DF7A0B373228}" dt="2024-06-09T14:11:32.778" v="2574"/>
          <ac:spMkLst>
            <pc:docMk/>
            <pc:sldMk cId="1326583181" sldId="415"/>
            <ac:spMk id="14" creationId="{0BA768A8-4FED-4ED8-9E46-6BE72188ECD2}"/>
          </ac:spMkLst>
        </pc:spChg>
      </pc:sldChg>
      <pc:sldChg chg="modSp new mod">
        <pc:chgData name="Kjell Arne Røvik" userId="df60b0fb-d5ea-441d-9865-0c9e2290840d" providerId="ADAL" clId="{1CB6EA9D-B025-43E4-AF86-DF7A0B373228}" dt="2024-06-09T14:15:28.420" v="2590" actId="5793"/>
        <pc:sldMkLst>
          <pc:docMk/>
          <pc:sldMk cId="1591446900" sldId="416"/>
        </pc:sldMkLst>
        <pc:spChg chg="mod">
          <ac:chgData name="Kjell Arne Røvik" userId="df60b0fb-d5ea-441d-9865-0c9e2290840d" providerId="ADAL" clId="{1CB6EA9D-B025-43E4-AF86-DF7A0B373228}" dt="2024-05-31T18:13:40.458" v="2048" actId="20577"/>
          <ac:spMkLst>
            <pc:docMk/>
            <pc:sldMk cId="1591446900" sldId="416"/>
            <ac:spMk id="2" creationId="{96052EAC-BEC6-ECA5-4B22-0A62D3F4C0CD}"/>
          </ac:spMkLst>
        </pc:spChg>
        <pc:spChg chg="mod">
          <ac:chgData name="Kjell Arne Røvik" userId="df60b0fb-d5ea-441d-9865-0c9e2290840d" providerId="ADAL" clId="{1CB6EA9D-B025-43E4-AF86-DF7A0B373228}" dt="2024-06-09T14:15:28.420" v="2590" actId="5793"/>
          <ac:spMkLst>
            <pc:docMk/>
            <pc:sldMk cId="1591446900" sldId="416"/>
            <ac:spMk id="3" creationId="{1463A082-D56A-785C-3041-140244150D58}"/>
          </ac:spMkLst>
        </pc:spChg>
      </pc:sldChg>
      <pc:sldChg chg="new">
        <pc:chgData name="Kjell Arne Røvik" userId="df60b0fb-d5ea-441d-9865-0c9e2290840d" providerId="ADAL" clId="{1CB6EA9D-B025-43E4-AF86-DF7A0B373228}" dt="2024-05-31T18:15:06.712" v="2151" actId="680"/>
        <pc:sldMkLst>
          <pc:docMk/>
          <pc:sldMk cId="4041791227" sldId="417"/>
        </pc:sldMkLst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7AF14-87CF-42E1-B469-27927A61EC3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3A8555-3CD4-43AD-A091-A926ECB18961}">
      <dgm:prSet/>
      <dgm:spPr/>
      <dgm:t>
        <a:bodyPr/>
        <a:lstStyle/>
        <a:p>
          <a:r>
            <a:rPr lang="nb-NO" b="0" i="0"/>
            <a:t>Økt forekomst av psykiske helseplager hos barn og unge</a:t>
          </a:r>
          <a:endParaRPr lang="en-US"/>
        </a:p>
      </dgm:t>
    </dgm:pt>
    <dgm:pt modelId="{38DA35D4-DE30-4A26-9DD9-014447254AD3}" type="parTrans" cxnId="{BBD4B64D-2512-4BCD-B467-F303E1835246}">
      <dgm:prSet/>
      <dgm:spPr/>
      <dgm:t>
        <a:bodyPr/>
        <a:lstStyle/>
        <a:p>
          <a:endParaRPr lang="en-US"/>
        </a:p>
      </dgm:t>
    </dgm:pt>
    <dgm:pt modelId="{BFAC2AC5-5877-4AE3-AB43-962340813375}" type="sibTrans" cxnId="{BBD4B64D-2512-4BCD-B467-F303E1835246}">
      <dgm:prSet/>
      <dgm:spPr/>
      <dgm:t>
        <a:bodyPr/>
        <a:lstStyle/>
        <a:p>
          <a:endParaRPr lang="en-US"/>
        </a:p>
      </dgm:t>
    </dgm:pt>
    <dgm:pt modelId="{CEA1C117-ABC6-4013-A958-46A4C3185050}">
      <dgm:prSet/>
      <dgm:spPr/>
      <dgm:t>
        <a:bodyPr/>
        <a:lstStyle/>
        <a:p>
          <a:r>
            <a:rPr lang="nb-NO" b="0" i="0" dirty="0"/>
            <a:t>Ikke god nok samhandling mellom aktører med ansvar for helsetjenester for barn og unge med psykiske helseplager</a:t>
          </a:r>
          <a:endParaRPr lang="en-US" dirty="0"/>
        </a:p>
      </dgm:t>
    </dgm:pt>
    <dgm:pt modelId="{0A2D1177-62A2-475D-A009-799CEF1176EF}" type="parTrans" cxnId="{52B4754C-6B54-452C-AC4C-CD26DFCCC7DD}">
      <dgm:prSet/>
      <dgm:spPr/>
      <dgm:t>
        <a:bodyPr/>
        <a:lstStyle/>
        <a:p>
          <a:endParaRPr lang="en-US"/>
        </a:p>
      </dgm:t>
    </dgm:pt>
    <dgm:pt modelId="{7A793AB5-4398-40FE-85BF-CF32B3B1CFAA}" type="sibTrans" cxnId="{52B4754C-6B54-452C-AC4C-CD26DFCCC7DD}">
      <dgm:prSet/>
      <dgm:spPr/>
      <dgm:t>
        <a:bodyPr/>
        <a:lstStyle/>
        <a:p>
          <a:endParaRPr lang="en-US"/>
        </a:p>
      </dgm:t>
    </dgm:pt>
    <dgm:pt modelId="{22168446-7740-4BB8-B200-03F7C4183D23}" type="pres">
      <dgm:prSet presAssocID="{5CC7AF14-87CF-42E1-B469-27927A61EC34}" presName="outerComposite" presStyleCnt="0">
        <dgm:presLayoutVars>
          <dgm:chMax val="5"/>
          <dgm:dir/>
          <dgm:resizeHandles val="exact"/>
        </dgm:presLayoutVars>
      </dgm:prSet>
      <dgm:spPr/>
    </dgm:pt>
    <dgm:pt modelId="{3B8F70C9-3127-41FE-A7B9-4AAAE5361E4A}" type="pres">
      <dgm:prSet presAssocID="{5CC7AF14-87CF-42E1-B469-27927A61EC34}" presName="dummyMaxCanvas" presStyleCnt="0">
        <dgm:presLayoutVars/>
      </dgm:prSet>
      <dgm:spPr/>
    </dgm:pt>
    <dgm:pt modelId="{2421FD82-B6DA-4FDB-B2DC-E54F44FF573F}" type="pres">
      <dgm:prSet presAssocID="{5CC7AF14-87CF-42E1-B469-27927A61EC34}" presName="TwoNodes_1" presStyleLbl="node1" presStyleIdx="0" presStyleCnt="2">
        <dgm:presLayoutVars>
          <dgm:bulletEnabled val="1"/>
        </dgm:presLayoutVars>
      </dgm:prSet>
      <dgm:spPr/>
    </dgm:pt>
    <dgm:pt modelId="{5073C074-0901-46D1-8097-B4EE68209A7E}" type="pres">
      <dgm:prSet presAssocID="{5CC7AF14-87CF-42E1-B469-27927A61EC34}" presName="TwoNodes_2" presStyleLbl="node1" presStyleIdx="1" presStyleCnt="2">
        <dgm:presLayoutVars>
          <dgm:bulletEnabled val="1"/>
        </dgm:presLayoutVars>
      </dgm:prSet>
      <dgm:spPr/>
    </dgm:pt>
    <dgm:pt modelId="{0AD82469-6336-4AEB-A9DA-D3D47999FB22}" type="pres">
      <dgm:prSet presAssocID="{5CC7AF14-87CF-42E1-B469-27927A61EC34}" presName="TwoConn_1-2" presStyleLbl="fgAccFollowNode1" presStyleIdx="0" presStyleCnt="1">
        <dgm:presLayoutVars>
          <dgm:bulletEnabled val="1"/>
        </dgm:presLayoutVars>
      </dgm:prSet>
      <dgm:spPr/>
    </dgm:pt>
    <dgm:pt modelId="{122DDD71-6CA4-4F8E-988F-29884AD66A8A}" type="pres">
      <dgm:prSet presAssocID="{5CC7AF14-87CF-42E1-B469-27927A61EC34}" presName="TwoNodes_1_text" presStyleLbl="node1" presStyleIdx="1" presStyleCnt="2">
        <dgm:presLayoutVars>
          <dgm:bulletEnabled val="1"/>
        </dgm:presLayoutVars>
      </dgm:prSet>
      <dgm:spPr/>
    </dgm:pt>
    <dgm:pt modelId="{28763A6C-366D-436E-8BEE-427E6E2A0745}" type="pres">
      <dgm:prSet presAssocID="{5CC7AF14-87CF-42E1-B469-27927A61EC3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4BBDD05-8352-449E-9368-D7DA5F1FE351}" type="presOf" srcId="{5CC7AF14-87CF-42E1-B469-27927A61EC34}" destId="{22168446-7740-4BB8-B200-03F7C4183D23}" srcOrd="0" destOrd="0" presId="urn:microsoft.com/office/officeart/2005/8/layout/vProcess5"/>
    <dgm:cxn modelId="{5C08FD24-F7B4-4A8B-AC62-A14DF89F44F6}" type="presOf" srcId="{CEA1C117-ABC6-4013-A958-46A4C3185050}" destId="{28763A6C-366D-436E-8BEE-427E6E2A0745}" srcOrd="1" destOrd="0" presId="urn:microsoft.com/office/officeart/2005/8/layout/vProcess5"/>
    <dgm:cxn modelId="{52B4754C-6B54-452C-AC4C-CD26DFCCC7DD}" srcId="{5CC7AF14-87CF-42E1-B469-27927A61EC34}" destId="{CEA1C117-ABC6-4013-A958-46A4C3185050}" srcOrd="1" destOrd="0" parTransId="{0A2D1177-62A2-475D-A009-799CEF1176EF}" sibTransId="{7A793AB5-4398-40FE-85BF-CF32B3B1CFAA}"/>
    <dgm:cxn modelId="{BBD4B64D-2512-4BCD-B467-F303E1835246}" srcId="{5CC7AF14-87CF-42E1-B469-27927A61EC34}" destId="{023A8555-3CD4-43AD-A091-A926ECB18961}" srcOrd="0" destOrd="0" parTransId="{38DA35D4-DE30-4A26-9DD9-014447254AD3}" sibTransId="{BFAC2AC5-5877-4AE3-AB43-962340813375}"/>
    <dgm:cxn modelId="{A78E94AF-4E8A-4807-ADCD-C1F9CA9D344B}" type="presOf" srcId="{023A8555-3CD4-43AD-A091-A926ECB18961}" destId="{2421FD82-B6DA-4FDB-B2DC-E54F44FF573F}" srcOrd="0" destOrd="0" presId="urn:microsoft.com/office/officeart/2005/8/layout/vProcess5"/>
    <dgm:cxn modelId="{6D4736E5-B0DE-44C6-BF8C-0D0F192BFD2A}" type="presOf" srcId="{BFAC2AC5-5877-4AE3-AB43-962340813375}" destId="{0AD82469-6336-4AEB-A9DA-D3D47999FB22}" srcOrd="0" destOrd="0" presId="urn:microsoft.com/office/officeart/2005/8/layout/vProcess5"/>
    <dgm:cxn modelId="{1AC758EF-5DD5-42F4-BBDE-12042F478973}" type="presOf" srcId="{023A8555-3CD4-43AD-A091-A926ECB18961}" destId="{122DDD71-6CA4-4F8E-988F-29884AD66A8A}" srcOrd="1" destOrd="0" presId="urn:microsoft.com/office/officeart/2005/8/layout/vProcess5"/>
    <dgm:cxn modelId="{388112F2-751C-4C40-A813-8743E83C62B7}" type="presOf" srcId="{CEA1C117-ABC6-4013-A958-46A4C3185050}" destId="{5073C074-0901-46D1-8097-B4EE68209A7E}" srcOrd="0" destOrd="0" presId="urn:microsoft.com/office/officeart/2005/8/layout/vProcess5"/>
    <dgm:cxn modelId="{8E65BDA0-05F4-4B05-9770-1F6E803BE486}" type="presParOf" srcId="{22168446-7740-4BB8-B200-03F7C4183D23}" destId="{3B8F70C9-3127-41FE-A7B9-4AAAE5361E4A}" srcOrd="0" destOrd="0" presId="urn:microsoft.com/office/officeart/2005/8/layout/vProcess5"/>
    <dgm:cxn modelId="{8D52BC2A-4F58-4792-A077-24201B6DCDAF}" type="presParOf" srcId="{22168446-7740-4BB8-B200-03F7C4183D23}" destId="{2421FD82-B6DA-4FDB-B2DC-E54F44FF573F}" srcOrd="1" destOrd="0" presId="urn:microsoft.com/office/officeart/2005/8/layout/vProcess5"/>
    <dgm:cxn modelId="{0521003E-158B-44A6-9BC4-59E47A72B570}" type="presParOf" srcId="{22168446-7740-4BB8-B200-03F7C4183D23}" destId="{5073C074-0901-46D1-8097-B4EE68209A7E}" srcOrd="2" destOrd="0" presId="urn:microsoft.com/office/officeart/2005/8/layout/vProcess5"/>
    <dgm:cxn modelId="{9431E3C8-5D43-4ABD-8F95-ECB563E87D70}" type="presParOf" srcId="{22168446-7740-4BB8-B200-03F7C4183D23}" destId="{0AD82469-6336-4AEB-A9DA-D3D47999FB22}" srcOrd="3" destOrd="0" presId="urn:microsoft.com/office/officeart/2005/8/layout/vProcess5"/>
    <dgm:cxn modelId="{3EFA92FA-1C1D-4F2E-AF8E-6A70B68A1876}" type="presParOf" srcId="{22168446-7740-4BB8-B200-03F7C4183D23}" destId="{122DDD71-6CA4-4F8E-988F-29884AD66A8A}" srcOrd="4" destOrd="0" presId="urn:microsoft.com/office/officeart/2005/8/layout/vProcess5"/>
    <dgm:cxn modelId="{B86A5E79-9918-4B1C-B811-DB5235FB507E}" type="presParOf" srcId="{22168446-7740-4BB8-B200-03F7C4183D23}" destId="{28763A6C-366D-436E-8BEE-427E6E2A074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74F1D-9D09-4435-B2B5-6511563624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688A08-5ADF-4BE3-9BEA-455424331F2D}">
      <dgm:prSet/>
      <dgm:spPr/>
      <dgm:t>
        <a:bodyPr/>
        <a:lstStyle/>
        <a:p>
          <a:r>
            <a:rPr lang="nb-NO" b="0" i="1"/>
            <a:t>Verdiavklaring</a:t>
          </a:r>
          <a:r>
            <a:rPr lang="nb-NO" b="0" i="0"/>
            <a:t>: Innsats for å klarlegge hva som er av verdi for kunden.</a:t>
          </a:r>
          <a:endParaRPr lang="en-US"/>
        </a:p>
      </dgm:t>
    </dgm:pt>
    <dgm:pt modelId="{7C94E065-1BDE-4FF5-BD6B-7B81B0C09F42}" type="parTrans" cxnId="{DCD140AA-15F1-4222-BBC5-8CE0F6FFC08E}">
      <dgm:prSet/>
      <dgm:spPr/>
      <dgm:t>
        <a:bodyPr/>
        <a:lstStyle/>
        <a:p>
          <a:endParaRPr lang="en-US"/>
        </a:p>
      </dgm:t>
    </dgm:pt>
    <dgm:pt modelId="{C8D57423-D366-4A15-95E1-1159906BDA64}" type="sibTrans" cxnId="{DCD140AA-15F1-4222-BBC5-8CE0F6FFC08E}">
      <dgm:prSet/>
      <dgm:spPr/>
      <dgm:t>
        <a:bodyPr/>
        <a:lstStyle/>
        <a:p>
          <a:endParaRPr lang="en-US"/>
        </a:p>
      </dgm:t>
    </dgm:pt>
    <dgm:pt modelId="{41EBED9C-048F-4204-9C52-5C385E760E83}">
      <dgm:prSet/>
      <dgm:spPr/>
      <dgm:t>
        <a:bodyPr/>
        <a:lstStyle/>
        <a:p>
          <a:r>
            <a:rPr lang="nb-NO" b="0" i="1"/>
            <a:t>Verdikjedeanalyse</a:t>
          </a:r>
          <a:r>
            <a:rPr lang="nb-NO" b="0" i="0"/>
            <a:t>: Identifisere de aktiviteter som skaper verdi for kunden, og de som </a:t>
          </a:r>
          <a:r>
            <a:rPr lang="nb-NO" b="0" i="1"/>
            <a:t>ikke</a:t>
          </a:r>
          <a:r>
            <a:rPr lang="nb-NO" b="0" i="0"/>
            <a:t> gjør det.</a:t>
          </a:r>
          <a:endParaRPr lang="en-US"/>
        </a:p>
      </dgm:t>
    </dgm:pt>
    <dgm:pt modelId="{18430F2A-D5DA-42AD-9F16-1C9B97FD28B1}" type="parTrans" cxnId="{282094B3-430F-47BB-9252-4A72BB83CFC8}">
      <dgm:prSet/>
      <dgm:spPr/>
      <dgm:t>
        <a:bodyPr/>
        <a:lstStyle/>
        <a:p>
          <a:endParaRPr lang="en-US"/>
        </a:p>
      </dgm:t>
    </dgm:pt>
    <dgm:pt modelId="{7F7885EF-73E2-4F95-94B1-A86C97EAEA61}" type="sibTrans" cxnId="{282094B3-430F-47BB-9252-4A72BB83CFC8}">
      <dgm:prSet/>
      <dgm:spPr/>
      <dgm:t>
        <a:bodyPr/>
        <a:lstStyle/>
        <a:p>
          <a:endParaRPr lang="en-US"/>
        </a:p>
      </dgm:t>
    </dgm:pt>
    <dgm:pt modelId="{F5AB0B6F-12F5-4DC5-B858-33601868E960}">
      <dgm:prSet/>
      <dgm:spPr/>
      <dgm:t>
        <a:bodyPr/>
        <a:lstStyle/>
        <a:p>
          <a:r>
            <a:rPr lang="nb-NO" b="0" i="1"/>
            <a:t>Flyt</a:t>
          </a:r>
          <a:r>
            <a:rPr lang="nb-NO" b="0" i="0"/>
            <a:t>: Sørge for at produksjonsforløp flyter kontinuerlig uten avbrytelser – også i tilfeller der forløpene må passere formelle organisatoriske grenser.</a:t>
          </a:r>
          <a:endParaRPr lang="en-US"/>
        </a:p>
      </dgm:t>
    </dgm:pt>
    <dgm:pt modelId="{5E770E19-C732-4D05-B531-FA4E1C58CF94}" type="parTrans" cxnId="{3039D3AE-C672-4A30-ACD2-596390A0010C}">
      <dgm:prSet/>
      <dgm:spPr/>
      <dgm:t>
        <a:bodyPr/>
        <a:lstStyle/>
        <a:p>
          <a:endParaRPr lang="en-US"/>
        </a:p>
      </dgm:t>
    </dgm:pt>
    <dgm:pt modelId="{8A8655F2-57C0-4706-9E2E-4280DF0FAC3C}" type="sibTrans" cxnId="{3039D3AE-C672-4A30-ACD2-596390A0010C}">
      <dgm:prSet/>
      <dgm:spPr/>
      <dgm:t>
        <a:bodyPr/>
        <a:lstStyle/>
        <a:p>
          <a:endParaRPr lang="en-US"/>
        </a:p>
      </dgm:t>
    </dgm:pt>
    <dgm:pt modelId="{1B246978-13F2-4B6D-8954-E77F280FC822}">
      <dgm:prSet/>
      <dgm:spPr/>
      <dgm:t>
        <a:bodyPr/>
        <a:lstStyle/>
        <a:p>
          <a:r>
            <a:rPr lang="nb-NO" b="0" i="1"/>
            <a:t>Pull</a:t>
          </a:r>
          <a:r>
            <a:rPr lang="nb-NO" b="0" i="0"/>
            <a:t>: Sikte mot (kun) etterspørselsbasert produksjon.</a:t>
          </a:r>
          <a:endParaRPr lang="en-US"/>
        </a:p>
      </dgm:t>
    </dgm:pt>
    <dgm:pt modelId="{F3465E58-A6C9-4B15-A3F8-EFEE6B25BFF2}" type="parTrans" cxnId="{9E2E9E7B-C416-4BCA-8F42-135049271E5A}">
      <dgm:prSet/>
      <dgm:spPr/>
      <dgm:t>
        <a:bodyPr/>
        <a:lstStyle/>
        <a:p>
          <a:endParaRPr lang="en-US"/>
        </a:p>
      </dgm:t>
    </dgm:pt>
    <dgm:pt modelId="{6E951BEB-A2A7-47F9-B383-303FA9CB0BC9}" type="sibTrans" cxnId="{9E2E9E7B-C416-4BCA-8F42-135049271E5A}">
      <dgm:prSet/>
      <dgm:spPr/>
      <dgm:t>
        <a:bodyPr/>
        <a:lstStyle/>
        <a:p>
          <a:endParaRPr lang="en-US"/>
        </a:p>
      </dgm:t>
    </dgm:pt>
    <dgm:pt modelId="{08187D75-6B5B-4360-89F5-401C7387B2C3}">
      <dgm:prSet/>
      <dgm:spPr/>
      <dgm:t>
        <a:bodyPr/>
        <a:lstStyle/>
        <a:p>
          <a:r>
            <a:rPr lang="nb-NO" b="0" i="0"/>
            <a:t>-   </a:t>
          </a:r>
          <a:r>
            <a:rPr lang="nb-NO" b="0" i="1"/>
            <a:t>Perfeksjonering</a:t>
          </a:r>
          <a:r>
            <a:rPr lang="nb-NO" b="0" i="0"/>
            <a:t>: Bygging og vedlikehold av kultur for kontinuerlig forbedring og eliminering av ikke verdiskapende aktiviteter.</a:t>
          </a:r>
          <a:endParaRPr lang="en-US"/>
        </a:p>
      </dgm:t>
    </dgm:pt>
    <dgm:pt modelId="{0F5BCB39-C68C-4ECD-AC4E-9A9B731DCE71}" type="parTrans" cxnId="{EF6F6E79-3EB1-4649-B7F4-FF16A9EB19D2}">
      <dgm:prSet/>
      <dgm:spPr/>
      <dgm:t>
        <a:bodyPr/>
        <a:lstStyle/>
        <a:p>
          <a:endParaRPr lang="en-US"/>
        </a:p>
      </dgm:t>
    </dgm:pt>
    <dgm:pt modelId="{4BCDC83B-5F83-47E0-82B4-52849DE55683}" type="sibTrans" cxnId="{EF6F6E79-3EB1-4649-B7F4-FF16A9EB19D2}">
      <dgm:prSet/>
      <dgm:spPr/>
      <dgm:t>
        <a:bodyPr/>
        <a:lstStyle/>
        <a:p>
          <a:endParaRPr lang="en-US"/>
        </a:p>
      </dgm:t>
    </dgm:pt>
    <dgm:pt modelId="{689EC7BC-2D6C-4917-831F-C8404090850B}" type="pres">
      <dgm:prSet presAssocID="{96274F1D-9D09-4435-B2B5-651156362427}" presName="linear" presStyleCnt="0">
        <dgm:presLayoutVars>
          <dgm:animLvl val="lvl"/>
          <dgm:resizeHandles val="exact"/>
        </dgm:presLayoutVars>
      </dgm:prSet>
      <dgm:spPr/>
    </dgm:pt>
    <dgm:pt modelId="{B64766C7-9B63-472F-9478-9557B68FA2B3}" type="pres">
      <dgm:prSet presAssocID="{43688A08-5ADF-4BE3-9BEA-455424331F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C140B30-7E7E-4D4B-891F-60C7CF7F9DEE}" type="pres">
      <dgm:prSet presAssocID="{C8D57423-D366-4A15-95E1-1159906BDA64}" presName="spacer" presStyleCnt="0"/>
      <dgm:spPr/>
    </dgm:pt>
    <dgm:pt modelId="{6AF8B8E5-F8E9-47BD-8561-D4577B52ECC8}" type="pres">
      <dgm:prSet presAssocID="{41EBED9C-048F-4204-9C52-5C385E760E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F88CFE-810D-4E44-94A8-B7669E46F023}" type="pres">
      <dgm:prSet presAssocID="{7F7885EF-73E2-4F95-94B1-A86C97EAEA61}" presName="spacer" presStyleCnt="0"/>
      <dgm:spPr/>
    </dgm:pt>
    <dgm:pt modelId="{E27B471E-7A06-433C-A478-D27DE0EF4294}" type="pres">
      <dgm:prSet presAssocID="{F5AB0B6F-12F5-4DC5-B858-33601868E96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57674B-DA1B-4368-A292-517531DAAD85}" type="pres">
      <dgm:prSet presAssocID="{8A8655F2-57C0-4706-9E2E-4280DF0FAC3C}" presName="spacer" presStyleCnt="0"/>
      <dgm:spPr/>
    </dgm:pt>
    <dgm:pt modelId="{32B540FF-788E-49E5-B12F-1DB8C28AB5C1}" type="pres">
      <dgm:prSet presAssocID="{1B246978-13F2-4B6D-8954-E77F280FC8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614447-683D-4A73-80D9-66BB2E952297}" type="pres">
      <dgm:prSet presAssocID="{6E951BEB-A2A7-47F9-B383-303FA9CB0BC9}" presName="spacer" presStyleCnt="0"/>
      <dgm:spPr/>
    </dgm:pt>
    <dgm:pt modelId="{FDDFC17A-64FF-490F-AB60-A9963759DD9B}" type="pres">
      <dgm:prSet presAssocID="{08187D75-6B5B-4360-89F5-401C7387B2C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C3D9F18-83DA-4E87-A340-717C334D1470}" type="presOf" srcId="{41EBED9C-048F-4204-9C52-5C385E760E83}" destId="{6AF8B8E5-F8E9-47BD-8561-D4577B52ECC8}" srcOrd="0" destOrd="0" presId="urn:microsoft.com/office/officeart/2005/8/layout/vList2"/>
    <dgm:cxn modelId="{B24A153C-BA43-4059-9A3C-69B7948EA702}" type="presOf" srcId="{08187D75-6B5B-4360-89F5-401C7387B2C3}" destId="{FDDFC17A-64FF-490F-AB60-A9963759DD9B}" srcOrd="0" destOrd="0" presId="urn:microsoft.com/office/officeart/2005/8/layout/vList2"/>
    <dgm:cxn modelId="{EF6F6E79-3EB1-4649-B7F4-FF16A9EB19D2}" srcId="{96274F1D-9D09-4435-B2B5-651156362427}" destId="{08187D75-6B5B-4360-89F5-401C7387B2C3}" srcOrd="4" destOrd="0" parTransId="{0F5BCB39-C68C-4ECD-AC4E-9A9B731DCE71}" sibTransId="{4BCDC83B-5F83-47E0-82B4-52849DE55683}"/>
    <dgm:cxn modelId="{A78C9359-ACB8-4261-99A0-CD76CA55148E}" type="presOf" srcId="{F5AB0B6F-12F5-4DC5-B858-33601868E960}" destId="{E27B471E-7A06-433C-A478-D27DE0EF4294}" srcOrd="0" destOrd="0" presId="urn:microsoft.com/office/officeart/2005/8/layout/vList2"/>
    <dgm:cxn modelId="{9E2E9E7B-C416-4BCA-8F42-135049271E5A}" srcId="{96274F1D-9D09-4435-B2B5-651156362427}" destId="{1B246978-13F2-4B6D-8954-E77F280FC822}" srcOrd="3" destOrd="0" parTransId="{F3465E58-A6C9-4B15-A3F8-EFEE6B25BFF2}" sibTransId="{6E951BEB-A2A7-47F9-B383-303FA9CB0BC9}"/>
    <dgm:cxn modelId="{6547B786-336F-45C0-9E9F-56AC35E296B3}" type="presOf" srcId="{96274F1D-9D09-4435-B2B5-651156362427}" destId="{689EC7BC-2D6C-4917-831F-C8404090850B}" srcOrd="0" destOrd="0" presId="urn:microsoft.com/office/officeart/2005/8/layout/vList2"/>
    <dgm:cxn modelId="{B30A95A6-84FF-455C-8B68-A9C83DD9EE23}" type="presOf" srcId="{1B246978-13F2-4B6D-8954-E77F280FC822}" destId="{32B540FF-788E-49E5-B12F-1DB8C28AB5C1}" srcOrd="0" destOrd="0" presId="urn:microsoft.com/office/officeart/2005/8/layout/vList2"/>
    <dgm:cxn modelId="{DCD140AA-15F1-4222-BBC5-8CE0F6FFC08E}" srcId="{96274F1D-9D09-4435-B2B5-651156362427}" destId="{43688A08-5ADF-4BE3-9BEA-455424331F2D}" srcOrd="0" destOrd="0" parTransId="{7C94E065-1BDE-4FF5-BD6B-7B81B0C09F42}" sibTransId="{C8D57423-D366-4A15-95E1-1159906BDA64}"/>
    <dgm:cxn modelId="{3039D3AE-C672-4A30-ACD2-596390A0010C}" srcId="{96274F1D-9D09-4435-B2B5-651156362427}" destId="{F5AB0B6F-12F5-4DC5-B858-33601868E960}" srcOrd="2" destOrd="0" parTransId="{5E770E19-C732-4D05-B531-FA4E1C58CF94}" sibTransId="{8A8655F2-57C0-4706-9E2E-4280DF0FAC3C}"/>
    <dgm:cxn modelId="{282094B3-430F-47BB-9252-4A72BB83CFC8}" srcId="{96274F1D-9D09-4435-B2B5-651156362427}" destId="{41EBED9C-048F-4204-9C52-5C385E760E83}" srcOrd="1" destOrd="0" parTransId="{18430F2A-D5DA-42AD-9F16-1C9B97FD28B1}" sibTransId="{7F7885EF-73E2-4F95-94B1-A86C97EAEA61}"/>
    <dgm:cxn modelId="{3D6446DE-A177-4B43-B776-B3C8EC26CD99}" type="presOf" srcId="{43688A08-5ADF-4BE3-9BEA-455424331F2D}" destId="{B64766C7-9B63-472F-9478-9557B68FA2B3}" srcOrd="0" destOrd="0" presId="urn:microsoft.com/office/officeart/2005/8/layout/vList2"/>
    <dgm:cxn modelId="{F141DC7D-4411-432B-992F-FBE76F4A4DD5}" type="presParOf" srcId="{689EC7BC-2D6C-4917-831F-C8404090850B}" destId="{B64766C7-9B63-472F-9478-9557B68FA2B3}" srcOrd="0" destOrd="0" presId="urn:microsoft.com/office/officeart/2005/8/layout/vList2"/>
    <dgm:cxn modelId="{CA438365-14CC-4254-96EC-0CEFF86B3FAE}" type="presParOf" srcId="{689EC7BC-2D6C-4917-831F-C8404090850B}" destId="{5C140B30-7E7E-4D4B-891F-60C7CF7F9DEE}" srcOrd="1" destOrd="0" presId="urn:microsoft.com/office/officeart/2005/8/layout/vList2"/>
    <dgm:cxn modelId="{2B295CF0-FFD6-4F3F-9D50-36088971D49C}" type="presParOf" srcId="{689EC7BC-2D6C-4917-831F-C8404090850B}" destId="{6AF8B8E5-F8E9-47BD-8561-D4577B52ECC8}" srcOrd="2" destOrd="0" presId="urn:microsoft.com/office/officeart/2005/8/layout/vList2"/>
    <dgm:cxn modelId="{4C4467C7-767C-40EB-9CD1-2C05339BCC21}" type="presParOf" srcId="{689EC7BC-2D6C-4917-831F-C8404090850B}" destId="{46F88CFE-810D-4E44-94A8-B7669E46F023}" srcOrd="3" destOrd="0" presId="urn:microsoft.com/office/officeart/2005/8/layout/vList2"/>
    <dgm:cxn modelId="{6CD69846-44F1-4960-9094-BE224AAE0979}" type="presParOf" srcId="{689EC7BC-2D6C-4917-831F-C8404090850B}" destId="{E27B471E-7A06-433C-A478-D27DE0EF4294}" srcOrd="4" destOrd="0" presId="urn:microsoft.com/office/officeart/2005/8/layout/vList2"/>
    <dgm:cxn modelId="{6DC3B254-9527-4C7A-BC0F-973896B970C7}" type="presParOf" srcId="{689EC7BC-2D6C-4917-831F-C8404090850B}" destId="{3757674B-DA1B-4368-A292-517531DAAD85}" srcOrd="5" destOrd="0" presId="urn:microsoft.com/office/officeart/2005/8/layout/vList2"/>
    <dgm:cxn modelId="{D33E148A-413E-4EA7-BC43-74C88A1B73D4}" type="presParOf" srcId="{689EC7BC-2D6C-4917-831F-C8404090850B}" destId="{32B540FF-788E-49E5-B12F-1DB8C28AB5C1}" srcOrd="6" destOrd="0" presId="urn:microsoft.com/office/officeart/2005/8/layout/vList2"/>
    <dgm:cxn modelId="{365456AC-B273-4961-AB41-FC2062AFD3DA}" type="presParOf" srcId="{689EC7BC-2D6C-4917-831F-C8404090850B}" destId="{20614447-683D-4A73-80D9-66BB2E952297}" srcOrd="7" destOrd="0" presId="urn:microsoft.com/office/officeart/2005/8/layout/vList2"/>
    <dgm:cxn modelId="{DBF0F936-CAB0-42D8-897E-3841BAD3E224}" type="presParOf" srcId="{689EC7BC-2D6C-4917-831F-C8404090850B}" destId="{FDDFC17A-64FF-490F-AB60-A9963759DD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251CF-860D-491B-9B7D-2048B168F7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AC7274-ABA0-4CB1-9FF1-955D1366051D}">
      <dgm:prSet/>
      <dgm:spPr/>
      <dgm:t>
        <a:bodyPr/>
        <a:lstStyle/>
        <a:p>
          <a:r>
            <a:rPr lang="nb-NO"/>
            <a:t>Viktig</a:t>
          </a:r>
          <a:endParaRPr lang="en-US"/>
        </a:p>
      </dgm:t>
    </dgm:pt>
    <dgm:pt modelId="{76048B23-5957-4D46-9C08-A2A0A3BDA713}" type="parTrans" cxnId="{2F56B7BD-77F2-4D6C-ACE1-C0FCAD6469B6}">
      <dgm:prSet/>
      <dgm:spPr/>
      <dgm:t>
        <a:bodyPr/>
        <a:lstStyle/>
        <a:p>
          <a:endParaRPr lang="en-US"/>
        </a:p>
      </dgm:t>
    </dgm:pt>
    <dgm:pt modelId="{92D61887-3201-454E-BEA6-4EE231F1BDF8}" type="sibTrans" cxnId="{2F56B7BD-77F2-4D6C-ACE1-C0FCAD6469B6}">
      <dgm:prSet/>
      <dgm:spPr/>
      <dgm:t>
        <a:bodyPr/>
        <a:lstStyle/>
        <a:p>
          <a:endParaRPr lang="en-US"/>
        </a:p>
      </dgm:t>
    </dgm:pt>
    <dgm:pt modelId="{C524470D-C479-4271-BF6C-593B853CB2C9}">
      <dgm:prSet/>
      <dgm:spPr/>
      <dgm:t>
        <a:bodyPr/>
        <a:lstStyle/>
        <a:p>
          <a:r>
            <a:rPr lang="nb-NO"/>
            <a:t>Vanskelig</a:t>
          </a:r>
          <a:endParaRPr lang="en-US"/>
        </a:p>
      </dgm:t>
    </dgm:pt>
    <dgm:pt modelId="{470B83B3-9112-4769-8DEA-987E25D2C2F6}" type="parTrans" cxnId="{07E0901E-9049-43A0-83DB-80F14939A7D9}">
      <dgm:prSet/>
      <dgm:spPr/>
      <dgm:t>
        <a:bodyPr/>
        <a:lstStyle/>
        <a:p>
          <a:endParaRPr lang="en-US"/>
        </a:p>
      </dgm:t>
    </dgm:pt>
    <dgm:pt modelId="{5C3F231B-C127-4D98-8E62-277B98BFF26C}" type="sibTrans" cxnId="{07E0901E-9049-43A0-83DB-80F14939A7D9}">
      <dgm:prSet/>
      <dgm:spPr/>
      <dgm:t>
        <a:bodyPr/>
        <a:lstStyle/>
        <a:p>
          <a:endParaRPr lang="en-US"/>
        </a:p>
      </dgm:t>
    </dgm:pt>
    <dgm:pt modelId="{089CEE8B-D867-4469-AFE2-E816A55B681D}">
      <dgm:prSet/>
      <dgm:spPr/>
      <dgm:t>
        <a:bodyPr/>
        <a:lstStyle/>
        <a:p>
          <a:r>
            <a:rPr lang="nb-NO"/>
            <a:t>Vanskjøttet</a:t>
          </a:r>
          <a:endParaRPr lang="en-US"/>
        </a:p>
      </dgm:t>
    </dgm:pt>
    <dgm:pt modelId="{48086120-AEBB-4C1B-840A-7BE1F7AAF861}" type="parTrans" cxnId="{12BB7267-0FA1-4CB9-AC76-047E86CCE08F}">
      <dgm:prSet/>
      <dgm:spPr/>
      <dgm:t>
        <a:bodyPr/>
        <a:lstStyle/>
        <a:p>
          <a:endParaRPr lang="en-US"/>
        </a:p>
      </dgm:t>
    </dgm:pt>
    <dgm:pt modelId="{8165CF32-1758-4F93-9F39-4C3A6F410AAF}" type="sibTrans" cxnId="{12BB7267-0FA1-4CB9-AC76-047E86CCE08F}">
      <dgm:prSet/>
      <dgm:spPr/>
      <dgm:t>
        <a:bodyPr/>
        <a:lstStyle/>
        <a:p>
          <a:endParaRPr lang="en-US"/>
        </a:p>
      </dgm:t>
    </dgm:pt>
    <dgm:pt modelId="{E35C608F-5F3A-416E-9436-8D104E77E017}" type="pres">
      <dgm:prSet presAssocID="{DA6251CF-860D-491B-9B7D-2048B168F7F4}" presName="linear" presStyleCnt="0">
        <dgm:presLayoutVars>
          <dgm:animLvl val="lvl"/>
          <dgm:resizeHandles val="exact"/>
        </dgm:presLayoutVars>
      </dgm:prSet>
      <dgm:spPr/>
    </dgm:pt>
    <dgm:pt modelId="{D983DF22-DEEB-4D08-A43E-43AB1F8228DC}" type="pres">
      <dgm:prSet presAssocID="{16AC7274-ABA0-4CB1-9FF1-955D136605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376831-365C-47EC-8ECA-39C7E918044E}" type="pres">
      <dgm:prSet presAssocID="{92D61887-3201-454E-BEA6-4EE231F1BDF8}" presName="spacer" presStyleCnt="0"/>
      <dgm:spPr/>
    </dgm:pt>
    <dgm:pt modelId="{331CCEB9-A718-4CD7-9EA1-299E4FB17684}" type="pres">
      <dgm:prSet presAssocID="{C524470D-C479-4271-BF6C-593B853CB2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8F7A16-07E0-4D7F-884A-853D5816E53D}" type="pres">
      <dgm:prSet presAssocID="{5C3F231B-C127-4D98-8E62-277B98BFF26C}" presName="spacer" presStyleCnt="0"/>
      <dgm:spPr/>
    </dgm:pt>
    <dgm:pt modelId="{52F8593F-39FC-4F4A-B009-0A83ED50975C}" type="pres">
      <dgm:prSet presAssocID="{089CEE8B-D867-4469-AFE2-E816A55B68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B49251B-A56F-4C29-A6B6-383782B2CB44}" type="presOf" srcId="{DA6251CF-860D-491B-9B7D-2048B168F7F4}" destId="{E35C608F-5F3A-416E-9436-8D104E77E017}" srcOrd="0" destOrd="0" presId="urn:microsoft.com/office/officeart/2005/8/layout/vList2"/>
    <dgm:cxn modelId="{07E0901E-9049-43A0-83DB-80F14939A7D9}" srcId="{DA6251CF-860D-491B-9B7D-2048B168F7F4}" destId="{C524470D-C479-4271-BF6C-593B853CB2C9}" srcOrd="1" destOrd="0" parTransId="{470B83B3-9112-4769-8DEA-987E25D2C2F6}" sibTransId="{5C3F231B-C127-4D98-8E62-277B98BFF26C}"/>
    <dgm:cxn modelId="{E851B245-9651-4218-BCEC-5B6CF5A97F04}" type="presOf" srcId="{C524470D-C479-4271-BF6C-593B853CB2C9}" destId="{331CCEB9-A718-4CD7-9EA1-299E4FB17684}" srcOrd="0" destOrd="0" presId="urn:microsoft.com/office/officeart/2005/8/layout/vList2"/>
    <dgm:cxn modelId="{12BB7267-0FA1-4CB9-AC76-047E86CCE08F}" srcId="{DA6251CF-860D-491B-9B7D-2048B168F7F4}" destId="{089CEE8B-D867-4469-AFE2-E816A55B681D}" srcOrd="2" destOrd="0" parTransId="{48086120-AEBB-4C1B-840A-7BE1F7AAF861}" sibTransId="{8165CF32-1758-4F93-9F39-4C3A6F410AAF}"/>
    <dgm:cxn modelId="{88285A71-ECD1-4B7B-98BC-17B5582D3B55}" type="presOf" srcId="{16AC7274-ABA0-4CB1-9FF1-955D1366051D}" destId="{D983DF22-DEEB-4D08-A43E-43AB1F8228DC}" srcOrd="0" destOrd="0" presId="urn:microsoft.com/office/officeart/2005/8/layout/vList2"/>
    <dgm:cxn modelId="{2F56B7BD-77F2-4D6C-ACE1-C0FCAD6469B6}" srcId="{DA6251CF-860D-491B-9B7D-2048B168F7F4}" destId="{16AC7274-ABA0-4CB1-9FF1-955D1366051D}" srcOrd="0" destOrd="0" parTransId="{76048B23-5957-4D46-9C08-A2A0A3BDA713}" sibTransId="{92D61887-3201-454E-BEA6-4EE231F1BDF8}"/>
    <dgm:cxn modelId="{9DE38DF5-6380-42B2-A45E-0C0B267ADD2E}" type="presOf" srcId="{089CEE8B-D867-4469-AFE2-E816A55B681D}" destId="{52F8593F-39FC-4F4A-B009-0A83ED50975C}" srcOrd="0" destOrd="0" presId="urn:microsoft.com/office/officeart/2005/8/layout/vList2"/>
    <dgm:cxn modelId="{EB29E581-8A50-43EA-8543-CD6DE538E085}" type="presParOf" srcId="{E35C608F-5F3A-416E-9436-8D104E77E017}" destId="{D983DF22-DEEB-4D08-A43E-43AB1F8228DC}" srcOrd="0" destOrd="0" presId="urn:microsoft.com/office/officeart/2005/8/layout/vList2"/>
    <dgm:cxn modelId="{CF9B2053-5A78-4EE3-A250-A60B14E74F9D}" type="presParOf" srcId="{E35C608F-5F3A-416E-9436-8D104E77E017}" destId="{46376831-365C-47EC-8ECA-39C7E918044E}" srcOrd="1" destOrd="0" presId="urn:microsoft.com/office/officeart/2005/8/layout/vList2"/>
    <dgm:cxn modelId="{593B7717-3523-4308-844D-98476C404AA0}" type="presParOf" srcId="{E35C608F-5F3A-416E-9436-8D104E77E017}" destId="{331CCEB9-A718-4CD7-9EA1-299E4FB17684}" srcOrd="2" destOrd="0" presId="urn:microsoft.com/office/officeart/2005/8/layout/vList2"/>
    <dgm:cxn modelId="{2FD58BCA-918D-4940-818F-007143BEE26C}" type="presParOf" srcId="{E35C608F-5F3A-416E-9436-8D104E77E017}" destId="{F88F7A16-07E0-4D7F-884A-853D5816E53D}" srcOrd="3" destOrd="0" presId="urn:microsoft.com/office/officeart/2005/8/layout/vList2"/>
    <dgm:cxn modelId="{10F9BD05-9DAA-4B86-8435-19EE758E15AB}" type="presParOf" srcId="{E35C608F-5F3A-416E-9436-8D104E77E017}" destId="{52F8593F-39FC-4F4A-B009-0A83ED5097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F8EF73-1424-4B6F-8503-A0247F1F3F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D1E138-C030-4EC1-8593-F697731EE602}">
      <dgm:prSet/>
      <dgm:spPr/>
      <dgm:t>
        <a:bodyPr/>
        <a:lstStyle/>
        <a:p>
          <a:r>
            <a:rPr lang="nb-NO"/>
            <a:t>Det optimistiske</a:t>
          </a:r>
          <a:endParaRPr lang="en-US"/>
        </a:p>
      </dgm:t>
    </dgm:pt>
    <dgm:pt modelId="{01A5A703-9270-40B7-8AE9-B44CEB803990}" type="parTrans" cxnId="{78F95087-1717-4D1A-B252-261DD9FAB623}">
      <dgm:prSet/>
      <dgm:spPr/>
      <dgm:t>
        <a:bodyPr/>
        <a:lstStyle/>
        <a:p>
          <a:endParaRPr lang="en-US"/>
        </a:p>
      </dgm:t>
    </dgm:pt>
    <dgm:pt modelId="{D93F93FC-E6B8-4B36-BD58-BF096D4A4737}" type="sibTrans" cxnId="{78F95087-1717-4D1A-B252-261DD9FAB623}">
      <dgm:prSet/>
      <dgm:spPr/>
      <dgm:t>
        <a:bodyPr/>
        <a:lstStyle/>
        <a:p>
          <a:endParaRPr lang="en-US"/>
        </a:p>
      </dgm:t>
    </dgm:pt>
    <dgm:pt modelId="{50715579-5B81-4D2E-B231-0753B0C1E059}">
      <dgm:prSet/>
      <dgm:spPr/>
      <dgm:t>
        <a:bodyPr/>
        <a:lstStyle/>
        <a:p>
          <a:r>
            <a:rPr lang="nb-NO"/>
            <a:t>Det pessimistiske</a:t>
          </a:r>
          <a:endParaRPr lang="en-US"/>
        </a:p>
      </dgm:t>
    </dgm:pt>
    <dgm:pt modelId="{BCE28735-E778-4E9F-A44B-37813208B445}" type="parTrans" cxnId="{C1A4600F-5F69-4238-B80C-DA9E9BACE3FA}">
      <dgm:prSet/>
      <dgm:spPr/>
      <dgm:t>
        <a:bodyPr/>
        <a:lstStyle/>
        <a:p>
          <a:endParaRPr lang="en-US"/>
        </a:p>
      </dgm:t>
    </dgm:pt>
    <dgm:pt modelId="{81C3547E-FBE2-4DAA-A918-8D4B1B5F9E16}" type="sibTrans" cxnId="{C1A4600F-5F69-4238-B80C-DA9E9BACE3FA}">
      <dgm:prSet/>
      <dgm:spPr/>
      <dgm:t>
        <a:bodyPr/>
        <a:lstStyle/>
        <a:p>
          <a:endParaRPr lang="en-US"/>
        </a:p>
      </dgm:t>
    </dgm:pt>
    <dgm:pt modelId="{84421139-62DF-43F4-B71B-F3B3BCF7FA30}">
      <dgm:prSet/>
      <dgm:spPr/>
      <dgm:t>
        <a:bodyPr/>
        <a:lstStyle/>
        <a:p>
          <a:r>
            <a:rPr lang="nb-NO"/>
            <a:t>Det artistiske</a:t>
          </a:r>
          <a:endParaRPr lang="en-US"/>
        </a:p>
      </dgm:t>
    </dgm:pt>
    <dgm:pt modelId="{5AED562F-6DE6-436C-A1CF-51E2F6ECC2FA}" type="parTrans" cxnId="{503ABEED-1551-41C7-9F78-45C507A6E780}">
      <dgm:prSet/>
      <dgm:spPr/>
      <dgm:t>
        <a:bodyPr/>
        <a:lstStyle/>
        <a:p>
          <a:endParaRPr lang="en-US"/>
        </a:p>
      </dgm:t>
    </dgm:pt>
    <dgm:pt modelId="{5A2C059E-76C1-4AB6-9D7A-3D2A159CE3E5}" type="sibTrans" cxnId="{503ABEED-1551-41C7-9F78-45C507A6E780}">
      <dgm:prSet/>
      <dgm:spPr/>
      <dgm:t>
        <a:bodyPr/>
        <a:lstStyle/>
        <a:p>
          <a:endParaRPr lang="en-US"/>
        </a:p>
      </dgm:t>
    </dgm:pt>
    <dgm:pt modelId="{1E0F393A-79A1-405E-B4E0-089EB1C3F863}" type="pres">
      <dgm:prSet presAssocID="{0DF8EF73-1424-4B6F-8503-A0247F1F3F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2C2771-3914-421F-BF83-593D6006B7A3}" type="pres">
      <dgm:prSet presAssocID="{D8D1E138-C030-4EC1-8593-F697731EE602}" presName="hierRoot1" presStyleCnt="0"/>
      <dgm:spPr/>
    </dgm:pt>
    <dgm:pt modelId="{4476E238-04A6-4EED-BE73-DED0D8353692}" type="pres">
      <dgm:prSet presAssocID="{D8D1E138-C030-4EC1-8593-F697731EE602}" presName="composite" presStyleCnt="0"/>
      <dgm:spPr/>
    </dgm:pt>
    <dgm:pt modelId="{EA050AAF-BC62-404D-A083-3E23F1783327}" type="pres">
      <dgm:prSet presAssocID="{D8D1E138-C030-4EC1-8593-F697731EE602}" presName="background" presStyleLbl="node0" presStyleIdx="0" presStyleCnt="3"/>
      <dgm:spPr/>
    </dgm:pt>
    <dgm:pt modelId="{1478C78E-E9B8-4081-8FFE-FC196F73F506}" type="pres">
      <dgm:prSet presAssocID="{D8D1E138-C030-4EC1-8593-F697731EE602}" presName="text" presStyleLbl="fgAcc0" presStyleIdx="0" presStyleCnt="3">
        <dgm:presLayoutVars>
          <dgm:chPref val="3"/>
        </dgm:presLayoutVars>
      </dgm:prSet>
      <dgm:spPr/>
    </dgm:pt>
    <dgm:pt modelId="{DA923DF9-C27F-4123-93EB-80CDDF87615D}" type="pres">
      <dgm:prSet presAssocID="{D8D1E138-C030-4EC1-8593-F697731EE602}" presName="hierChild2" presStyleCnt="0"/>
      <dgm:spPr/>
    </dgm:pt>
    <dgm:pt modelId="{DB4E24E9-6405-4B46-920E-611CF4FFEBD2}" type="pres">
      <dgm:prSet presAssocID="{50715579-5B81-4D2E-B231-0753B0C1E059}" presName="hierRoot1" presStyleCnt="0"/>
      <dgm:spPr/>
    </dgm:pt>
    <dgm:pt modelId="{20D120BC-5903-4D6D-A34B-CA11B2B18529}" type="pres">
      <dgm:prSet presAssocID="{50715579-5B81-4D2E-B231-0753B0C1E059}" presName="composite" presStyleCnt="0"/>
      <dgm:spPr/>
    </dgm:pt>
    <dgm:pt modelId="{B93D2658-30DD-4D15-B7F8-1D8A78A30628}" type="pres">
      <dgm:prSet presAssocID="{50715579-5B81-4D2E-B231-0753B0C1E059}" presName="background" presStyleLbl="node0" presStyleIdx="1" presStyleCnt="3"/>
      <dgm:spPr/>
    </dgm:pt>
    <dgm:pt modelId="{EB5893A5-2A30-4380-B8A7-059097B89388}" type="pres">
      <dgm:prSet presAssocID="{50715579-5B81-4D2E-B231-0753B0C1E059}" presName="text" presStyleLbl="fgAcc0" presStyleIdx="1" presStyleCnt="3">
        <dgm:presLayoutVars>
          <dgm:chPref val="3"/>
        </dgm:presLayoutVars>
      </dgm:prSet>
      <dgm:spPr/>
    </dgm:pt>
    <dgm:pt modelId="{FABB60C5-D6F0-47CD-A948-FB29419CAD93}" type="pres">
      <dgm:prSet presAssocID="{50715579-5B81-4D2E-B231-0753B0C1E059}" presName="hierChild2" presStyleCnt="0"/>
      <dgm:spPr/>
    </dgm:pt>
    <dgm:pt modelId="{F7045E26-609F-4E69-BA9D-85524D0E0958}" type="pres">
      <dgm:prSet presAssocID="{84421139-62DF-43F4-B71B-F3B3BCF7FA30}" presName="hierRoot1" presStyleCnt="0"/>
      <dgm:spPr/>
    </dgm:pt>
    <dgm:pt modelId="{BFCFF727-7EFF-4D74-8309-5F698C30BECB}" type="pres">
      <dgm:prSet presAssocID="{84421139-62DF-43F4-B71B-F3B3BCF7FA30}" presName="composite" presStyleCnt="0"/>
      <dgm:spPr/>
    </dgm:pt>
    <dgm:pt modelId="{93CD1A85-C4E7-4AAC-A9E7-51C85DABEEA7}" type="pres">
      <dgm:prSet presAssocID="{84421139-62DF-43F4-B71B-F3B3BCF7FA30}" presName="background" presStyleLbl="node0" presStyleIdx="2" presStyleCnt="3"/>
      <dgm:spPr/>
    </dgm:pt>
    <dgm:pt modelId="{E5D03564-90C0-4253-AEF7-5F0DD33C5917}" type="pres">
      <dgm:prSet presAssocID="{84421139-62DF-43F4-B71B-F3B3BCF7FA30}" presName="text" presStyleLbl="fgAcc0" presStyleIdx="2" presStyleCnt="3">
        <dgm:presLayoutVars>
          <dgm:chPref val="3"/>
        </dgm:presLayoutVars>
      </dgm:prSet>
      <dgm:spPr/>
    </dgm:pt>
    <dgm:pt modelId="{E284382A-BC96-4FA8-B716-EC04727624FC}" type="pres">
      <dgm:prSet presAssocID="{84421139-62DF-43F4-B71B-F3B3BCF7FA30}" presName="hierChild2" presStyleCnt="0"/>
      <dgm:spPr/>
    </dgm:pt>
  </dgm:ptLst>
  <dgm:cxnLst>
    <dgm:cxn modelId="{C1A4600F-5F69-4238-B80C-DA9E9BACE3FA}" srcId="{0DF8EF73-1424-4B6F-8503-A0247F1F3FD0}" destId="{50715579-5B81-4D2E-B231-0753B0C1E059}" srcOrd="1" destOrd="0" parTransId="{BCE28735-E778-4E9F-A44B-37813208B445}" sibTransId="{81C3547E-FBE2-4DAA-A918-8D4B1B5F9E16}"/>
    <dgm:cxn modelId="{3B93BE28-F5AB-4A86-A5B3-DB658F7CEC57}" type="presOf" srcId="{84421139-62DF-43F4-B71B-F3B3BCF7FA30}" destId="{E5D03564-90C0-4253-AEF7-5F0DD33C5917}" srcOrd="0" destOrd="0" presId="urn:microsoft.com/office/officeart/2005/8/layout/hierarchy1"/>
    <dgm:cxn modelId="{00E4D62A-782D-4E24-9353-F8348085FCB4}" type="presOf" srcId="{D8D1E138-C030-4EC1-8593-F697731EE602}" destId="{1478C78E-E9B8-4081-8FFE-FC196F73F506}" srcOrd="0" destOrd="0" presId="urn:microsoft.com/office/officeart/2005/8/layout/hierarchy1"/>
    <dgm:cxn modelId="{96649C7F-C373-4742-AECB-8528E3F42FE7}" type="presOf" srcId="{0DF8EF73-1424-4B6F-8503-A0247F1F3FD0}" destId="{1E0F393A-79A1-405E-B4E0-089EB1C3F863}" srcOrd="0" destOrd="0" presId="urn:microsoft.com/office/officeart/2005/8/layout/hierarchy1"/>
    <dgm:cxn modelId="{78F95087-1717-4D1A-B252-261DD9FAB623}" srcId="{0DF8EF73-1424-4B6F-8503-A0247F1F3FD0}" destId="{D8D1E138-C030-4EC1-8593-F697731EE602}" srcOrd="0" destOrd="0" parTransId="{01A5A703-9270-40B7-8AE9-B44CEB803990}" sibTransId="{D93F93FC-E6B8-4B36-BD58-BF096D4A4737}"/>
    <dgm:cxn modelId="{460329E1-3467-4FEF-BECC-7599788E6838}" type="presOf" srcId="{50715579-5B81-4D2E-B231-0753B0C1E059}" destId="{EB5893A5-2A30-4380-B8A7-059097B89388}" srcOrd="0" destOrd="0" presId="urn:microsoft.com/office/officeart/2005/8/layout/hierarchy1"/>
    <dgm:cxn modelId="{503ABEED-1551-41C7-9F78-45C507A6E780}" srcId="{0DF8EF73-1424-4B6F-8503-A0247F1F3FD0}" destId="{84421139-62DF-43F4-B71B-F3B3BCF7FA30}" srcOrd="2" destOrd="0" parTransId="{5AED562F-6DE6-436C-A1CF-51E2F6ECC2FA}" sibTransId="{5A2C059E-76C1-4AB6-9D7A-3D2A159CE3E5}"/>
    <dgm:cxn modelId="{90549BF3-C3A2-4FE2-A3D5-AE1D482E72CB}" type="presParOf" srcId="{1E0F393A-79A1-405E-B4E0-089EB1C3F863}" destId="{322C2771-3914-421F-BF83-593D6006B7A3}" srcOrd="0" destOrd="0" presId="urn:microsoft.com/office/officeart/2005/8/layout/hierarchy1"/>
    <dgm:cxn modelId="{7F2D8E08-C7A0-4B33-A849-AF1EF13FEDB1}" type="presParOf" srcId="{322C2771-3914-421F-BF83-593D6006B7A3}" destId="{4476E238-04A6-4EED-BE73-DED0D8353692}" srcOrd="0" destOrd="0" presId="urn:microsoft.com/office/officeart/2005/8/layout/hierarchy1"/>
    <dgm:cxn modelId="{6230B08B-9C26-4F38-8642-F8AC52B89483}" type="presParOf" srcId="{4476E238-04A6-4EED-BE73-DED0D8353692}" destId="{EA050AAF-BC62-404D-A083-3E23F1783327}" srcOrd="0" destOrd="0" presId="urn:microsoft.com/office/officeart/2005/8/layout/hierarchy1"/>
    <dgm:cxn modelId="{E8CACEAB-E44A-48C4-9F84-B9F1AF3AB71C}" type="presParOf" srcId="{4476E238-04A6-4EED-BE73-DED0D8353692}" destId="{1478C78E-E9B8-4081-8FFE-FC196F73F506}" srcOrd="1" destOrd="0" presId="urn:microsoft.com/office/officeart/2005/8/layout/hierarchy1"/>
    <dgm:cxn modelId="{B4F3BE5D-DA6A-490F-8DEC-14F852F46867}" type="presParOf" srcId="{322C2771-3914-421F-BF83-593D6006B7A3}" destId="{DA923DF9-C27F-4123-93EB-80CDDF87615D}" srcOrd="1" destOrd="0" presId="urn:microsoft.com/office/officeart/2005/8/layout/hierarchy1"/>
    <dgm:cxn modelId="{E1B1BC9B-AA63-4044-8BE1-7E3430E1E21E}" type="presParOf" srcId="{1E0F393A-79A1-405E-B4E0-089EB1C3F863}" destId="{DB4E24E9-6405-4B46-920E-611CF4FFEBD2}" srcOrd="1" destOrd="0" presId="urn:microsoft.com/office/officeart/2005/8/layout/hierarchy1"/>
    <dgm:cxn modelId="{A930492D-FE7B-4088-AF3B-410430DB6A07}" type="presParOf" srcId="{DB4E24E9-6405-4B46-920E-611CF4FFEBD2}" destId="{20D120BC-5903-4D6D-A34B-CA11B2B18529}" srcOrd="0" destOrd="0" presId="urn:microsoft.com/office/officeart/2005/8/layout/hierarchy1"/>
    <dgm:cxn modelId="{CA892D52-1017-41D0-A1F7-C714484902F0}" type="presParOf" srcId="{20D120BC-5903-4D6D-A34B-CA11B2B18529}" destId="{B93D2658-30DD-4D15-B7F8-1D8A78A30628}" srcOrd="0" destOrd="0" presId="urn:microsoft.com/office/officeart/2005/8/layout/hierarchy1"/>
    <dgm:cxn modelId="{05B487D6-1260-46CE-96E4-CE71594DF2EC}" type="presParOf" srcId="{20D120BC-5903-4D6D-A34B-CA11B2B18529}" destId="{EB5893A5-2A30-4380-B8A7-059097B89388}" srcOrd="1" destOrd="0" presId="urn:microsoft.com/office/officeart/2005/8/layout/hierarchy1"/>
    <dgm:cxn modelId="{15DC074A-9242-4B6F-8FBD-5D90B6DB16F3}" type="presParOf" srcId="{DB4E24E9-6405-4B46-920E-611CF4FFEBD2}" destId="{FABB60C5-D6F0-47CD-A948-FB29419CAD93}" srcOrd="1" destOrd="0" presId="urn:microsoft.com/office/officeart/2005/8/layout/hierarchy1"/>
    <dgm:cxn modelId="{5AAD46FF-A4CC-4BE6-A492-E6709AF07462}" type="presParOf" srcId="{1E0F393A-79A1-405E-B4E0-089EB1C3F863}" destId="{F7045E26-609F-4E69-BA9D-85524D0E0958}" srcOrd="2" destOrd="0" presId="urn:microsoft.com/office/officeart/2005/8/layout/hierarchy1"/>
    <dgm:cxn modelId="{BA71C431-DCF1-45F4-B9F1-7282ECC62C5B}" type="presParOf" srcId="{F7045E26-609F-4E69-BA9D-85524D0E0958}" destId="{BFCFF727-7EFF-4D74-8309-5F698C30BECB}" srcOrd="0" destOrd="0" presId="urn:microsoft.com/office/officeart/2005/8/layout/hierarchy1"/>
    <dgm:cxn modelId="{92A4E067-DBE9-465B-8D61-EE24627E4E24}" type="presParOf" srcId="{BFCFF727-7EFF-4D74-8309-5F698C30BECB}" destId="{93CD1A85-C4E7-4AAC-A9E7-51C85DABEEA7}" srcOrd="0" destOrd="0" presId="urn:microsoft.com/office/officeart/2005/8/layout/hierarchy1"/>
    <dgm:cxn modelId="{2E8F8DE5-6791-4EBF-B20E-DECE6581B2B1}" type="presParOf" srcId="{BFCFF727-7EFF-4D74-8309-5F698C30BECB}" destId="{E5D03564-90C0-4253-AEF7-5F0DD33C5917}" srcOrd="1" destOrd="0" presId="urn:microsoft.com/office/officeart/2005/8/layout/hierarchy1"/>
    <dgm:cxn modelId="{91AC9445-81FD-4EB3-AFE7-0284CC1064DA}" type="presParOf" srcId="{F7045E26-609F-4E69-BA9D-85524D0E0958}" destId="{E284382A-BC96-4FA8-B716-EC04727624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1C1B87-973A-4EA1-83FE-0C5F055167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AEFB34-2458-4319-A2B7-EFF353726628}">
      <dgm:prSet/>
      <dgm:spPr/>
      <dgm:t>
        <a:bodyPr/>
        <a:lstStyle/>
        <a:p>
          <a:r>
            <a:rPr lang="nb-NO" b="0" i="0"/>
            <a:t>Rask tilkopling</a:t>
          </a:r>
          <a:endParaRPr lang="en-US"/>
        </a:p>
      </dgm:t>
    </dgm:pt>
    <dgm:pt modelId="{965C9826-B9C3-474D-B8A3-74B5F876246B}" type="parTrans" cxnId="{CFE13BAF-8F61-447E-BAE4-AFA60C38DC75}">
      <dgm:prSet/>
      <dgm:spPr/>
      <dgm:t>
        <a:bodyPr/>
        <a:lstStyle/>
        <a:p>
          <a:endParaRPr lang="en-US"/>
        </a:p>
      </dgm:t>
    </dgm:pt>
    <dgm:pt modelId="{5ADD1230-59FE-4B7D-A711-7CB668E5E518}" type="sibTrans" cxnId="{CFE13BAF-8F61-447E-BAE4-AFA60C38DC75}">
      <dgm:prSet/>
      <dgm:spPr/>
      <dgm:t>
        <a:bodyPr/>
        <a:lstStyle/>
        <a:p>
          <a:endParaRPr lang="en-US"/>
        </a:p>
      </dgm:t>
    </dgm:pt>
    <dgm:pt modelId="{E9F8343F-BD96-455D-BB78-403A2CBB3BE8}">
      <dgm:prSet/>
      <dgm:spPr/>
      <dgm:t>
        <a:bodyPr/>
        <a:lstStyle/>
        <a:p>
          <a:r>
            <a:rPr lang="nb-NO" b="0" i="0"/>
            <a:t>Frastøting</a:t>
          </a:r>
          <a:endParaRPr lang="en-US"/>
        </a:p>
      </dgm:t>
    </dgm:pt>
    <dgm:pt modelId="{D26995B1-1D2C-4CFB-B011-B765620774B4}" type="parTrans" cxnId="{9CD1DF76-D24E-4258-9F9B-390E358B5513}">
      <dgm:prSet/>
      <dgm:spPr/>
      <dgm:t>
        <a:bodyPr/>
        <a:lstStyle/>
        <a:p>
          <a:endParaRPr lang="en-US"/>
        </a:p>
      </dgm:t>
    </dgm:pt>
    <dgm:pt modelId="{8604C810-33BB-4609-B59E-DC584385029C}" type="sibTrans" cxnId="{9CD1DF76-D24E-4258-9F9B-390E358B5513}">
      <dgm:prSet/>
      <dgm:spPr/>
      <dgm:t>
        <a:bodyPr/>
        <a:lstStyle/>
        <a:p>
          <a:endParaRPr lang="en-US"/>
        </a:p>
      </dgm:t>
    </dgm:pt>
    <dgm:pt modelId="{5ECEEF0D-1078-4C3E-8FE6-961EA8EDCB77}">
      <dgm:prSet/>
      <dgm:spPr/>
      <dgm:t>
        <a:bodyPr/>
        <a:lstStyle/>
        <a:p>
          <a:r>
            <a:rPr lang="nb-NO" b="0" i="0"/>
            <a:t>Frikopling</a:t>
          </a:r>
          <a:endParaRPr lang="en-US"/>
        </a:p>
      </dgm:t>
    </dgm:pt>
    <dgm:pt modelId="{FAAE5988-4039-4D44-ACC8-58A3329E8592}" type="parTrans" cxnId="{B85CE024-7B82-4435-9C8A-224BA4283D2E}">
      <dgm:prSet/>
      <dgm:spPr/>
      <dgm:t>
        <a:bodyPr/>
        <a:lstStyle/>
        <a:p>
          <a:endParaRPr lang="en-US"/>
        </a:p>
      </dgm:t>
    </dgm:pt>
    <dgm:pt modelId="{AADCFE62-B48A-4F16-AB56-6D17FBE8047D}" type="sibTrans" cxnId="{B85CE024-7B82-4435-9C8A-224BA4283D2E}">
      <dgm:prSet/>
      <dgm:spPr/>
      <dgm:t>
        <a:bodyPr/>
        <a:lstStyle/>
        <a:p>
          <a:endParaRPr lang="en-US"/>
        </a:p>
      </dgm:t>
    </dgm:pt>
    <dgm:pt modelId="{9E2AD35A-0234-4729-9571-AAE7A69418FC}" type="pres">
      <dgm:prSet presAssocID="{EA1C1B87-973A-4EA1-83FE-0C5F055167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398385-74FE-458F-9A51-67C422D44264}" type="pres">
      <dgm:prSet presAssocID="{FAAEFB34-2458-4319-A2B7-EFF353726628}" presName="hierRoot1" presStyleCnt="0"/>
      <dgm:spPr/>
    </dgm:pt>
    <dgm:pt modelId="{F98867E9-9079-476E-BF15-C10256736D8F}" type="pres">
      <dgm:prSet presAssocID="{FAAEFB34-2458-4319-A2B7-EFF353726628}" presName="composite" presStyleCnt="0"/>
      <dgm:spPr/>
    </dgm:pt>
    <dgm:pt modelId="{43FF76DE-9D2B-4623-8646-D06C9F082BBB}" type="pres">
      <dgm:prSet presAssocID="{FAAEFB34-2458-4319-A2B7-EFF353726628}" presName="background" presStyleLbl="node0" presStyleIdx="0" presStyleCnt="3"/>
      <dgm:spPr/>
    </dgm:pt>
    <dgm:pt modelId="{96508E5F-4E89-4C67-B6C8-7DF8C87C211F}" type="pres">
      <dgm:prSet presAssocID="{FAAEFB34-2458-4319-A2B7-EFF353726628}" presName="text" presStyleLbl="fgAcc0" presStyleIdx="0" presStyleCnt="3">
        <dgm:presLayoutVars>
          <dgm:chPref val="3"/>
        </dgm:presLayoutVars>
      </dgm:prSet>
      <dgm:spPr/>
    </dgm:pt>
    <dgm:pt modelId="{6B254A93-6AC7-4194-9EF2-FD9356BD3D3D}" type="pres">
      <dgm:prSet presAssocID="{FAAEFB34-2458-4319-A2B7-EFF353726628}" presName="hierChild2" presStyleCnt="0"/>
      <dgm:spPr/>
    </dgm:pt>
    <dgm:pt modelId="{7077E5FD-0587-407A-A73F-41AFA4832056}" type="pres">
      <dgm:prSet presAssocID="{E9F8343F-BD96-455D-BB78-403A2CBB3BE8}" presName="hierRoot1" presStyleCnt="0"/>
      <dgm:spPr/>
    </dgm:pt>
    <dgm:pt modelId="{697C578E-66F9-40F7-B998-59AE2D2FF475}" type="pres">
      <dgm:prSet presAssocID="{E9F8343F-BD96-455D-BB78-403A2CBB3BE8}" presName="composite" presStyleCnt="0"/>
      <dgm:spPr/>
    </dgm:pt>
    <dgm:pt modelId="{50EA9CF3-81B4-4EEB-806F-51982D7E1B82}" type="pres">
      <dgm:prSet presAssocID="{E9F8343F-BD96-455D-BB78-403A2CBB3BE8}" presName="background" presStyleLbl="node0" presStyleIdx="1" presStyleCnt="3"/>
      <dgm:spPr/>
    </dgm:pt>
    <dgm:pt modelId="{EDF1E003-CEED-494C-AE5B-D3867CA4F690}" type="pres">
      <dgm:prSet presAssocID="{E9F8343F-BD96-455D-BB78-403A2CBB3BE8}" presName="text" presStyleLbl="fgAcc0" presStyleIdx="1" presStyleCnt="3">
        <dgm:presLayoutVars>
          <dgm:chPref val="3"/>
        </dgm:presLayoutVars>
      </dgm:prSet>
      <dgm:spPr/>
    </dgm:pt>
    <dgm:pt modelId="{2A98EB29-FC7A-4764-A235-09A5A7E13C6F}" type="pres">
      <dgm:prSet presAssocID="{E9F8343F-BD96-455D-BB78-403A2CBB3BE8}" presName="hierChild2" presStyleCnt="0"/>
      <dgm:spPr/>
    </dgm:pt>
    <dgm:pt modelId="{202925C7-935E-4CF3-9A78-77FC695F5574}" type="pres">
      <dgm:prSet presAssocID="{5ECEEF0D-1078-4C3E-8FE6-961EA8EDCB77}" presName="hierRoot1" presStyleCnt="0"/>
      <dgm:spPr/>
    </dgm:pt>
    <dgm:pt modelId="{5B785B95-49A9-4054-A1EC-8E539F6A82A2}" type="pres">
      <dgm:prSet presAssocID="{5ECEEF0D-1078-4C3E-8FE6-961EA8EDCB77}" presName="composite" presStyleCnt="0"/>
      <dgm:spPr/>
    </dgm:pt>
    <dgm:pt modelId="{7CF9F8EA-948A-440E-BE4B-11C7FD2B093E}" type="pres">
      <dgm:prSet presAssocID="{5ECEEF0D-1078-4C3E-8FE6-961EA8EDCB77}" presName="background" presStyleLbl="node0" presStyleIdx="2" presStyleCnt="3"/>
      <dgm:spPr/>
    </dgm:pt>
    <dgm:pt modelId="{E7467A5D-060A-41DE-B9BD-17B4D0541650}" type="pres">
      <dgm:prSet presAssocID="{5ECEEF0D-1078-4C3E-8FE6-961EA8EDCB77}" presName="text" presStyleLbl="fgAcc0" presStyleIdx="2" presStyleCnt="3">
        <dgm:presLayoutVars>
          <dgm:chPref val="3"/>
        </dgm:presLayoutVars>
      </dgm:prSet>
      <dgm:spPr/>
    </dgm:pt>
    <dgm:pt modelId="{0E5F9ABC-0C41-4885-8C97-5B2AAFA4DC22}" type="pres">
      <dgm:prSet presAssocID="{5ECEEF0D-1078-4C3E-8FE6-961EA8EDCB77}" presName="hierChild2" presStyleCnt="0"/>
      <dgm:spPr/>
    </dgm:pt>
  </dgm:ptLst>
  <dgm:cxnLst>
    <dgm:cxn modelId="{D36BD417-ED6A-4235-982B-C9C301E73A5F}" type="presOf" srcId="{FAAEFB34-2458-4319-A2B7-EFF353726628}" destId="{96508E5F-4E89-4C67-B6C8-7DF8C87C211F}" srcOrd="0" destOrd="0" presId="urn:microsoft.com/office/officeart/2005/8/layout/hierarchy1"/>
    <dgm:cxn modelId="{C5D9DA1D-8E5C-4349-A9E9-5E7F32DB3A41}" type="presOf" srcId="{EA1C1B87-973A-4EA1-83FE-0C5F0551676E}" destId="{9E2AD35A-0234-4729-9571-AAE7A69418FC}" srcOrd="0" destOrd="0" presId="urn:microsoft.com/office/officeart/2005/8/layout/hierarchy1"/>
    <dgm:cxn modelId="{B85CE024-7B82-4435-9C8A-224BA4283D2E}" srcId="{EA1C1B87-973A-4EA1-83FE-0C5F0551676E}" destId="{5ECEEF0D-1078-4C3E-8FE6-961EA8EDCB77}" srcOrd="2" destOrd="0" parTransId="{FAAE5988-4039-4D44-ACC8-58A3329E8592}" sibTransId="{AADCFE62-B48A-4F16-AB56-6D17FBE8047D}"/>
    <dgm:cxn modelId="{743B8B76-4278-4E54-8821-BBA6CD0ACB48}" type="presOf" srcId="{5ECEEF0D-1078-4C3E-8FE6-961EA8EDCB77}" destId="{E7467A5D-060A-41DE-B9BD-17B4D0541650}" srcOrd="0" destOrd="0" presId="urn:microsoft.com/office/officeart/2005/8/layout/hierarchy1"/>
    <dgm:cxn modelId="{9CD1DF76-D24E-4258-9F9B-390E358B5513}" srcId="{EA1C1B87-973A-4EA1-83FE-0C5F0551676E}" destId="{E9F8343F-BD96-455D-BB78-403A2CBB3BE8}" srcOrd="1" destOrd="0" parTransId="{D26995B1-1D2C-4CFB-B011-B765620774B4}" sibTransId="{8604C810-33BB-4609-B59E-DC584385029C}"/>
    <dgm:cxn modelId="{CFE13BAF-8F61-447E-BAE4-AFA60C38DC75}" srcId="{EA1C1B87-973A-4EA1-83FE-0C5F0551676E}" destId="{FAAEFB34-2458-4319-A2B7-EFF353726628}" srcOrd="0" destOrd="0" parTransId="{965C9826-B9C3-474D-B8A3-74B5F876246B}" sibTransId="{5ADD1230-59FE-4B7D-A711-7CB668E5E518}"/>
    <dgm:cxn modelId="{632193D6-487A-4C96-898B-06EDD8C1BBAA}" type="presOf" srcId="{E9F8343F-BD96-455D-BB78-403A2CBB3BE8}" destId="{EDF1E003-CEED-494C-AE5B-D3867CA4F690}" srcOrd="0" destOrd="0" presId="urn:microsoft.com/office/officeart/2005/8/layout/hierarchy1"/>
    <dgm:cxn modelId="{4FFCCA4F-1692-46B4-BEAD-FAAFFCD0C6E6}" type="presParOf" srcId="{9E2AD35A-0234-4729-9571-AAE7A69418FC}" destId="{AC398385-74FE-458F-9A51-67C422D44264}" srcOrd="0" destOrd="0" presId="urn:microsoft.com/office/officeart/2005/8/layout/hierarchy1"/>
    <dgm:cxn modelId="{7F5CE021-0C9A-4FD9-83A4-570BF30A6E88}" type="presParOf" srcId="{AC398385-74FE-458F-9A51-67C422D44264}" destId="{F98867E9-9079-476E-BF15-C10256736D8F}" srcOrd="0" destOrd="0" presId="urn:microsoft.com/office/officeart/2005/8/layout/hierarchy1"/>
    <dgm:cxn modelId="{BEBEC58D-8E38-4F88-9607-79AE78E78A57}" type="presParOf" srcId="{F98867E9-9079-476E-BF15-C10256736D8F}" destId="{43FF76DE-9D2B-4623-8646-D06C9F082BBB}" srcOrd="0" destOrd="0" presId="urn:microsoft.com/office/officeart/2005/8/layout/hierarchy1"/>
    <dgm:cxn modelId="{D89CE9E3-B4D7-43C7-9230-FB3C4A7BB5F8}" type="presParOf" srcId="{F98867E9-9079-476E-BF15-C10256736D8F}" destId="{96508E5F-4E89-4C67-B6C8-7DF8C87C211F}" srcOrd="1" destOrd="0" presId="urn:microsoft.com/office/officeart/2005/8/layout/hierarchy1"/>
    <dgm:cxn modelId="{66440D1D-8F2E-44D7-B378-9165CD010DD1}" type="presParOf" srcId="{AC398385-74FE-458F-9A51-67C422D44264}" destId="{6B254A93-6AC7-4194-9EF2-FD9356BD3D3D}" srcOrd="1" destOrd="0" presId="urn:microsoft.com/office/officeart/2005/8/layout/hierarchy1"/>
    <dgm:cxn modelId="{18C85FE9-9565-43AE-8037-3B552FBE9318}" type="presParOf" srcId="{9E2AD35A-0234-4729-9571-AAE7A69418FC}" destId="{7077E5FD-0587-407A-A73F-41AFA4832056}" srcOrd="1" destOrd="0" presId="urn:microsoft.com/office/officeart/2005/8/layout/hierarchy1"/>
    <dgm:cxn modelId="{70007C9D-8097-4939-8B59-7F22B75DF0CE}" type="presParOf" srcId="{7077E5FD-0587-407A-A73F-41AFA4832056}" destId="{697C578E-66F9-40F7-B998-59AE2D2FF475}" srcOrd="0" destOrd="0" presId="urn:microsoft.com/office/officeart/2005/8/layout/hierarchy1"/>
    <dgm:cxn modelId="{A722B9ED-E139-4D15-964C-5103122A7A84}" type="presParOf" srcId="{697C578E-66F9-40F7-B998-59AE2D2FF475}" destId="{50EA9CF3-81B4-4EEB-806F-51982D7E1B82}" srcOrd="0" destOrd="0" presId="urn:microsoft.com/office/officeart/2005/8/layout/hierarchy1"/>
    <dgm:cxn modelId="{362B647E-1BD4-4F00-A80F-524ABCD8ED02}" type="presParOf" srcId="{697C578E-66F9-40F7-B998-59AE2D2FF475}" destId="{EDF1E003-CEED-494C-AE5B-D3867CA4F690}" srcOrd="1" destOrd="0" presId="urn:microsoft.com/office/officeart/2005/8/layout/hierarchy1"/>
    <dgm:cxn modelId="{604653F7-CC03-4561-8C52-9DFB9EEC9DB3}" type="presParOf" srcId="{7077E5FD-0587-407A-A73F-41AFA4832056}" destId="{2A98EB29-FC7A-4764-A235-09A5A7E13C6F}" srcOrd="1" destOrd="0" presId="urn:microsoft.com/office/officeart/2005/8/layout/hierarchy1"/>
    <dgm:cxn modelId="{E624C8F0-076A-45FF-BF3B-68A34349AFCF}" type="presParOf" srcId="{9E2AD35A-0234-4729-9571-AAE7A69418FC}" destId="{202925C7-935E-4CF3-9A78-77FC695F5574}" srcOrd="2" destOrd="0" presId="urn:microsoft.com/office/officeart/2005/8/layout/hierarchy1"/>
    <dgm:cxn modelId="{21C2E293-992E-4735-B72F-C2475957DDC4}" type="presParOf" srcId="{202925C7-935E-4CF3-9A78-77FC695F5574}" destId="{5B785B95-49A9-4054-A1EC-8E539F6A82A2}" srcOrd="0" destOrd="0" presId="urn:microsoft.com/office/officeart/2005/8/layout/hierarchy1"/>
    <dgm:cxn modelId="{59A0AC80-E8CA-4CBC-B4D6-EA75F02624AE}" type="presParOf" srcId="{5B785B95-49A9-4054-A1EC-8E539F6A82A2}" destId="{7CF9F8EA-948A-440E-BE4B-11C7FD2B093E}" srcOrd="0" destOrd="0" presId="urn:microsoft.com/office/officeart/2005/8/layout/hierarchy1"/>
    <dgm:cxn modelId="{4382560B-E16F-4D5F-8DCA-CC70824CB23F}" type="presParOf" srcId="{5B785B95-49A9-4054-A1EC-8E539F6A82A2}" destId="{E7467A5D-060A-41DE-B9BD-17B4D0541650}" srcOrd="1" destOrd="0" presId="urn:microsoft.com/office/officeart/2005/8/layout/hierarchy1"/>
    <dgm:cxn modelId="{A421B9DB-4EB7-4339-9FD6-DB589A266389}" type="presParOf" srcId="{202925C7-935E-4CF3-9A78-77FC695F5574}" destId="{0E5F9ABC-0C41-4885-8C97-5B2AAFA4DC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1E86F9-0547-414C-8FE6-75A633934E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18ECF6-89D6-4E93-AA37-8888976A0A8B}">
      <dgm:prSet/>
      <dgm:spPr/>
      <dgm:t>
        <a:bodyPr/>
        <a:lstStyle/>
        <a:p>
          <a:r>
            <a:rPr lang="nb-NO"/>
            <a:t>- Bevisst, rasjonell oversettelse</a:t>
          </a:r>
          <a:endParaRPr lang="en-US"/>
        </a:p>
      </dgm:t>
    </dgm:pt>
    <dgm:pt modelId="{C2F1563F-8DF4-44F0-9398-5BC1C2A55BCB}" type="parTrans" cxnId="{FE388A43-F326-4745-B7A9-CB3365C6702A}">
      <dgm:prSet/>
      <dgm:spPr/>
      <dgm:t>
        <a:bodyPr/>
        <a:lstStyle/>
        <a:p>
          <a:endParaRPr lang="en-US"/>
        </a:p>
      </dgm:t>
    </dgm:pt>
    <dgm:pt modelId="{FB7E61FA-83CD-4315-9841-292322D7C085}" type="sibTrans" cxnId="{FE388A43-F326-4745-B7A9-CB3365C6702A}">
      <dgm:prSet/>
      <dgm:spPr/>
      <dgm:t>
        <a:bodyPr/>
        <a:lstStyle/>
        <a:p>
          <a:endParaRPr lang="en-US"/>
        </a:p>
      </dgm:t>
    </dgm:pt>
    <dgm:pt modelId="{F91AC90C-BB37-4A20-9E74-B94C3BFF7F6C}">
      <dgm:prSet/>
      <dgm:spPr/>
      <dgm:t>
        <a:bodyPr/>
        <a:lstStyle/>
        <a:p>
          <a:r>
            <a:rPr lang="nb-NO"/>
            <a:t>- Oversettelse for å unngå konflikter</a:t>
          </a:r>
          <a:endParaRPr lang="en-US"/>
        </a:p>
      </dgm:t>
    </dgm:pt>
    <dgm:pt modelId="{1ACF98BD-4698-400A-BD77-2CE259FEC35C}" type="parTrans" cxnId="{70B770B5-811E-4C28-80D9-DF93AA3694A8}">
      <dgm:prSet/>
      <dgm:spPr/>
      <dgm:t>
        <a:bodyPr/>
        <a:lstStyle/>
        <a:p>
          <a:endParaRPr lang="en-US"/>
        </a:p>
      </dgm:t>
    </dgm:pt>
    <dgm:pt modelId="{10C87495-3491-40A0-861B-CDBDB0257795}" type="sibTrans" cxnId="{70B770B5-811E-4C28-80D9-DF93AA3694A8}">
      <dgm:prSet/>
      <dgm:spPr/>
      <dgm:t>
        <a:bodyPr/>
        <a:lstStyle/>
        <a:p>
          <a:endParaRPr lang="en-US"/>
        </a:p>
      </dgm:t>
    </dgm:pt>
    <dgm:pt modelId="{EE3B0E9B-7526-4404-B695-F3020D5ADA74}">
      <dgm:prSet/>
      <dgm:spPr/>
      <dgm:t>
        <a:bodyPr/>
        <a:lstStyle/>
        <a:p>
          <a:r>
            <a:rPr lang="nb-NO"/>
            <a:t>- Ubevisst oversettelse</a:t>
          </a:r>
          <a:endParaRPr lang="en-US"/>
        </a:p>
      </dgm:t>
    </dgm:pt>
    <dgm:pt modelId="{2CF1D4CB-2BC6-4E00-AD5D-4ABA3641E778}" type="parTrans" cxnId="{186B1F4F-C56F-43BF-96FE-74497C940E86}">
      <dgm:prSet/>
      <dgm:spPr/>
      <dgm:t>
        <a:bodyPr/>
        <a:lstStyle/>
        <a:p>
          <a:endParaRPr lang="en-US"/>
        </a:p>
      </dgm:t>
    </dgm:pt>
    <dgm:pt modelId="{615DA833-3D8C-4284-AC13-E0C36C7624EB}" type="sibTrans" cxnId="{186B1F4F-C56F-43BF-96FE-74497C940E86}">
      <dgm:prSet/>
      <dgm:spPr/>
      <dgm:t>
        <a:bodyPr/>
        <a:lstStyle/>
        <a:p>
          <a:endParaRPr lang="en-US"/>
        </a:p>
      </dgm:t>
    </dgm:pt>
    <dgm:pt modelId="{37C1D6BA-754F-4E55-A52F-8854A75A3029}" type="pres">
      <dgm:prSet presAssocID="{7C1E86F9-0547-414C-8FE6-75A633934E4E}" presName="linear" presStyleCnt="0">
        <dgm:presLayoutVars>
          <dgm:animLvl val="lvl"/>
          <dgm:resizeHandles val="exact"/>
        </dgm:presLayoutVars>
      </dgm:prSet>
      <dgm:spPr/>
    </dgm:pt>
    <dgm:pt modelId="{5927452E-73FE-4300-ADB3-48D83A5FA0E0}" type="pres">
      <dgm:prSet presAssocID="{4618ECF6-89D6-4E93-AA37-8888976A0A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03B50E-C276-4154-B381-B092212E9B5F}" type="pres">
      <dgm:prSet presAssocID="{FB7E61FA-83CD-4315-9841-292322D7C085}" presName="spacer" presStyleCnt="0"/>
      <dgm:spPr/>
    </dgm:pt>
    <dgm:pt modelId="{DDD0FDDB-3906-4E99-BEE2-1E057216B53F}" type="pres">
      <dgm:prSet presAssocID="{F91AC90C-BB37-4A20-9E74-B94C3BFF7F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D541E9-A46F-4834-A153-A0DBE0F71D78}" type="pres">
      <dgm:prSet presAssocID="{10C87495-3491-40A0-861B-CDBDB0257795}" presName="spacer" presStyleCnt="0"/>
      <dgm:spPr/>
    </dgm:pt>
    <dgm:pt modelId="{7AD78990-658F-4665-977B-A24B46700407}" type="pres">
      <dgm:prSet presAssocID="{EE3B0E9B-7526-4404-B695-F3020D5ADA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D25C3C-CC0A-409D-9626-F3C6BE6782AD}" type="presOf" srcId="{4618ECF6-89D6-4E93-AA37-8888976A0A8B}" destId="{5927452E-73FE-4300-ADB3-48D83A5FA0E0}" srcOrd="0" destOrd="0" presId="urn:microsoft.com/office/officeart/2005/8/layout/vList2"/>
    <dgm:cxn modelId="{FE388A43-F326-4745-B7A9-CB3365C6702A}" srcId="{7C1E86F9-0547-414C-8FE6-75A633934E4E}" destId="{4618ECF6-89D6-4E93-AA37-8888976A0A8B}" srcOrd="0" destOrd="0" parTransId="{C2F1563F-8DF4-44F0-9398-5BC1C2A55BCB}" sibTransId="{FB7E61FA-83CD-4315-9841-292322D7C085}"/>
    <dgm:cxn modelId="{186B1F4F-C56F-43BF-96FE-74497C940E86}" srcId="{7C1E86F9-0547-414C-8FE6-75A633934E4E}" destId="{EE3B0E9B-7526-4404-B695-F3020D5ADA74}" srcOrd="2" destOrd="0" parTransId="{2CF1D4CB-2BC6-4E00-AD5D-4ABA3641E778}" sibTransId="{615DA833-3D8C-4284-AC13-E0C36C7624EB}"/>
    <dgm:cxn modelId="{1A9A2B86-B6C7-4A6C-8767-F9DFEFE0F888}" type="presOf" srcId="{EE3B0E9B-7526-4404-B695-F3020D5ADA74}" destId="{7AD78990-658F-4665-977B-A24B46700407}" srcOrd="0" destOrd="0" presId="urn:microsoft.com/office/officeart/2005/8/layout/vList2"/>
    <dgm:cxn modelId="{9011B18F-F17C-457C-A72B-2582B659F59E}" type="presOf" srcId="{F91AC90C-BB37-4A20-9E74-B94C3BFF7F6C}" destId="{DDD0FDDB-3906-4E99-BEE2-1E057216B53F}" srcOrd="0" destOrd="0" presId="urn:microsoft.com/office/officeart/2005/8/layout/vList2"/>
    <dgm:cxn modelId="{70B770B5-811E-4C28-80D9-DF93AA3694A8}" srcId="{7C1E86F9-0547-414C-8FE6-75A633934E4E}" destId="{F91AC90C-BB37-4A20-9E74-B94C3BFF7F6C}" srcOrd="1" destOrd="0" parTransId="{1ACF98BD-4698-400A-BD77-2CE259FEC35C}" sibTransId="{10C87495-3491-40A0-861B-CDBDB0257795}"/>
    <dgm:cxn modelId="{C86610EA-62C9-4162-95ED-7B79AE4959CA}" type="presOf" srcId="{7C1E86F9-0547-414C-8FE6-75A633934E4E}" destId="{37C1D6BA-754F-4E55-A52F-8854A75A3029}" srcOrd="0" destOrd="0" presId="urn:microsoft.com/office/officeart/2005/8/layout/vList2"/>
    <dgm:cxn modelId="{5605EDBB-E000-45C2-AF38-3B1EE7462521}" type="presParOf" srcId="{37C1D6BA-754F-4E55-A52F-8854A75A3029}" destId="{5927452E-73FE-4300-ADB3-48D83A5FA0E0}" srcOrd="0" destOrd="0" presId="urn:microsoft.com/office/officeart/2005/8/layout/vList2"/>
    <dgm:cxn modelId="{187444E8-6D55-4E23-8729-80AEAFB14824}" type="presParOf" srcId="{37C1D6BA-754F-4E55-A52F-8854A75A3029}" destId="{9D03B50E-C276-4154-B381-B092212E9B5F}" srcOrd="1" destOrd="0" presId="urn:microsoft.com/office/officeart/2005/8/layout/vList2"/>
    <dgm:cxn modelId="{5E9A15D8-7F20-4DDA-8F11-850CF6B96F4E}" type="presParOf" srcId="{37C1D6BA-754F-4E55-A52F-8854A75A3029}" destId="{DDD0FDDB-3906-4E99-BEE2-1E057216B53F}" srcOrd="2" destOrd="0" presId="urn:microsoft.com/office/officeart/2005/8/layout/vList2"/>
    <dgm:cxn modelId="{1BFABC48-3F7E-436C-AE72-94572DC7C0E8}" type="presParOf" srcId="{37C1D6BA-754F-4E55-A52F-8854A75A3029}" destId="{6FD541E9-A46F-4834-A153-A0DBE0F71D78}" srcOrd="3" destOrd="0" presId="urn:microsoft.com/office/officeart/2005/8/layout/vList2"/>
    <dgm:cxn modelId="{572968D1-AACC-48BA-8F27-9F37DFC386FE}" type="presParOf" srcId="{37C1D6BA-754F-4E55-A52F-8854A75A3029}" destId="{7AD78990-658F-4665-977B-A24B467004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E1E768-9634-4279-8C15-C498CFDEFB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E9CF0CE-157B-45ED-9485-3664A2A75C3A}">
      <dgm:prSet/>
      <dgm:spPr/>
      <dgm:t>
        <a:bodyPr/>
        <a:lstStyle/>
        <a:p>
          <a:r>
            <a:rPr lang="nb-NO"/>
            <a:t>Kunnskap</a:t>
          </a:r>
          <a:endParaRPr lang="en-US"/>
        </a:p>
      </dgm:t>
    </dgm:pt>
    <dgm:pt modelId="{C0D8E048-BC1C-4482-BF6E-EED7C6D5C1BB}" type="parTrans" cxnId="{573BF901-A0FC-4D40-B1F8-B094345E6CE5}">
      <dgm:prSet/>
      <dgm:spPr/>
      <dgm:t>
        <a:bodyPr/>
        <a:lstStyle/>
        <a:p>
          <a:endParaRPr lang="en-US"/>
        </a:p>
      </dgm:t>
    </dgm:pt>
    <dgm:pt modelId="{89F74F79-E382-4451-B890-913846A687C5}" type="sibTrans" cxnId="{573BF901-A0FC-4D40-B1F8-B094345E6CE5}">
      <dgm:prSet/>
      <dgm:spPr/>
      <dgm:t>
        <a:bodyPr/>
        <a:lstStyle/>
        <a:p>
          <a:endParaRPr lang="en-US"/>
        </a:p>
      </dgm:t>
    </dgm:pt>
    <dgm:pt modelId="{0A48B80C-C226-430D-A588-91A0C7692508}">
      <dgm:prSet/>
      <dgm:spPr/>
      <dgm:t>
        <a:bodyPr/>
        <a:lstStyle/>
        <a:p>
          <a:r>
            <a:rPr lang="nb-NO"/>
            <a:t>Mot</a:t>
          </a:r>
          <a:endParaRPr lang="en-US"/>
        </a:p>
      </dgm:t>
    </dgm:pt>
    <dgm:pt modelId="{239B23DD-43C8-454E-9C2F-9B390304E119}" type="parTrans" cxnId="{44C98280-1019-4867-BC40-9FF3DD42FB5B}">
      <dgm:prSet/>
      <dgm:spPr/>
      <dgm:t>
        <a:bodyPr/>
        <a:lstStyle/>
        <a:p>
          <a:endParaRPr lang="en-US"/>
        </a:p>
      </dgm:t>
    </dgm:pt>
    <dgm:pt modelId="{10228B47-60EA-4745-AAC2-66C3DDB78C46}" type="sibTrans" cxnId="{44C98280-1019-4867-BC40-9FF3DD42FB5B}">
      <dgm:prSet/>
      <dgm:spPr/>
      <dgm:t>
        <a:bodyPr/>
        <a:lstStyle/>
        <a:p>
          <a:endParaRPr lang="en-US"/>
        </a:p>
      </dgm:t>
    </dgm:pt>
    <dgm:pt modelId="{D3CC85D8-640F-4F07-9F5C-923BB22DD8B7}">
      <dgm:prSet/>
      <dgm:spPr/>
      <dgm:t>
        <a:bodyPr/>
        <a:lstStyle/>
        <a:p>
          <a:r>
            <a:rPr lang="nb-NO"/>
            <a:t>Tålmodighet</a:t>
          </a:r>
          <a:endParaRPr lang="en-US"/>
        </a:p>
      </dgm:t>
    </dgm:pt>
    <dgm:pt modelId="{1CC186A8-6C41-4CE0-83B6-DC4A8005F3EC}" type="parTrans" cxnId="{C801FABF-1B0D-425C-B45B-8BD5BC7EAAD6}">
      <dgm:prSet/>
      <dgm:spPr/>
      <dgm:t>
        <a:bodyPr/>
        <a:lstStyle/>
        <a:p>
          <a:endParaRPr lang="en-US"/>
        </a:p>
      </dgm:t>
    </dgm:pt>
    <dgm:pt modelId="{EBBC2649-8424-4129-ACD0-BFA2AE9B76E2}" type="sibTrans" cxnId="{C801FABF-1B0D-425C-B45B-8BD5BC7EAAD6}">
      <dgm:prSet/>
      <dgm:spPr/>
      <dgm:t>
        <a:bodyPr/>
        <a:lstStyle/>
        <a:p>
          <a:endParaRPr lang="en-US"/>
        </a:p>
      </dgm:t>
    </dgm:pt>
    <dgm:pt modelId="{ED06D386-0229-4379-AE35-B239C50C5858}">
      <dgm:prSet/>
      <dgm:spPr/>
      <dgm:t>
        <a:bodyPr/>
        <a:lstStyle/>
        <a:p>
          <a:r>
            <a:rPr lang="nb-NO"/>
            <a:t>Styrke</a:t>
          </a:r>
          <a:endParaRPr lang="en-US"/>
        </a:p>
      </dgm:t>
    </dgm:pt>
    <dgm:pt modelId="{0FB76443-A351-44C2-80A1-5105DBDB5F1F}" type="parTrans" cxnId="{C79E27C1-D7B5-49A6-9C10-9A6DCBAF2BB3}">
      <dgm:prSet/>
      <dgm:spPr/>
      <dgm:t>
        <a:bodyPr/>
        <a:lstStyle/>
        <a:p>
          <a:endParaRPr lang="en-US"/>
        </a:p>
      </dgm:t>
    </dgm:pt>
    <dgm:pt modelId="{C412A84B-498A-4770-8AB0-A0CDCBBC3A3D}" type="sibTrans" cxnId="{C79E27C1-D7B5-49A6-9C10-9A6DCBAF2BB3}">
      <dgm:prSet/>
      <dgm:spPr/>
      <dgm:t>
        <a:bodyPr/>
        <a:lstStyle/>
        <a:p>
          <a:endParaRPr lang="en-US"/>
        </a:p>
      </dgm:t>
    </dgm:pt>
    <dgm:pt modelId="{E0FEF5F2-D705-47AF-8689-823ABBB1DC89}" type="pres">
      <dgm:prSet presAssocID="{9AE1E768-9634-4279-8C15-C498CFDEFBDA}" presName="root" presStyleCnt="0">
        <dgm:presLayoutVars>
          <dgm:dir/>
          <dgm:resizeHandles val="exact"/>
        </dgm:presLayoutVars>
      </dgm:prSet>
      <dgm:spPr/>
    </dgm:pt>
    <dgm:pt modelId="{6AC435FF-C93B-4CE1-87AC-2609DED6797B}" type="pres">
      <dgm:prSet presAssocID="{5E9CF0CE-157B-45ED-9485-3664A2A75C3A}" presName="compNode" presStyleCnt="0"/>
      <dgm:spPr/>
    </dgm:pt>
    <dgm:pt modelId="{EE3340A8-77C5-4177-A4E9-DBA3596DC803}" type="pres">
      <dgm:prSet presAssocID="{5E9CF0CE-157B-45ED-9485-3664A2A75C3A}" presName="bgRect" presStyleLbl="bgShp" presStyleIdx="0" presStyleCnt="4"/>
      <dgm:spPr/>
    </dgm:pt>
    <dgm:pt modelId="{DD6491EA-3407-47D1-A821-5E2C6CB1ECC2}" type="pres">
      <dgm:prSet presAssocID="{5E9CF0CE-157B-45ED-9485-3664A2A75C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1FFF1F4-DF8B-429C-A4F4-75D81B8FBAA7}" type="pres">
      <dgm:prSet presAssocID="{5E9CF0CE-157B-45ED-9485-3664A2A75C3A}" presName="spaceRect" presStyleCnt="0"/>
      <dgm:spPr/>
    </dgm:pt>
    <dgm:pt modelId="{710474E5-537D-4BF5-8867-D5CF5B2FF634}" type="pres">
      <dgm:prSet presAssocID="{5E9CF0CE-157B-45ED-9485-3664A2A75C3A}" presName="parTx" presStyleLbl="revTx" presStyleIdx="0" presStyleCnt="4">
        <dgm:presLayoutVars>
          <dgm:chMax val="0"/>
          <dgm:chPref val="0"/>
        </dgm:presLayoutVars>
      </dgm:prSet>
      <dgm:spPr/>
    </dgm:pt>
    <dgm:pt modelId="{3C54EE20-73A1-4752-AAE6-55B5AAF0216F}" type="pres">
      <dgm:prSet presAssocID="{89F74F79-E382-4451-B890-913846A687C5}" presName="sibTrans" presStyleCnt="0"/>
      <dgm:spPr/>
    </dgm:pt>
    <dgm:pt modelId="{16DD1C64-62C2-4EC9-BC76-56ED74D47E37}" type="pres">
      <dgm:prSet presAssocID="{0A48B80C-C226-430D-A588-91A0C7692508}" presName="compNode" presStyleCnt="0"/>
      <dgm:spPr/>
    </dgm:pt>
    <dgm:pt modelId="{9ED8C0ED-1776-4DDF-A9CD-189E53DB8FC4}" type="pres">
      <dgm:prSet presAssocID="{0A48B80C-C226-430D-A588-91A0C7692508}" presName="bgRect" presStyleLbl="bgShp" presStyleIdx="1" presStyleCnt="4"/>
      <dgm:spPr/>
    </dgm:pt>
    <dgm:pt modelId="{4A7DFFBC-D8B9-4E8F-B7CD-FDD5240A5FA9}" type="pres">
      <dgm:prSet presAssocID="{0A48B80C-C226-430D-A588-91A0C76925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5EC558-AE08-4E27-A53B-9D0F6C84ECAF}" type="pres">
      <dgm:prSet presAssocID="{0A48B80C-C226-430D-A588-91A0C7692508}" presName="spaceRect" presStyleCnt="0"/>
      <dgm:spPr/>
    </dgm:pt>
    <dgm:pt modelId="{D96FC3F2-AF2C-4F05-8119-9AADB059ED59}" type="pres">
      <dgm:prSet presAssocID="{0A48B80C-C226-430D-A588-91A0C7692508}" presName="parTx" presStyleLbl="revTx" presStyleIdx="1" presStyleCnt="4">
        <dgm:presLayoutVars>
          <dgm:chMax val="0"/>
          <dgm:chPref val="0"/>
        </dgm:presLayoutVars>
      </dgm:prSet>
      <dgm:spPr/>
    </dgm:pt>
    <dgm:pt modelId="{E5720689-B00B-4B0D-B9BE-148BEA46A307}" type="pres">
      <dgm:prSet presAssocID="{10228B47-60EA-4745-AAC2-66C3DDB78C46}" presName="sibTrans" presStyleCnt="0"/>
      <dgm:spPr/>
    </dgm:pt>
    <dgm:pt modelId="{86342AB4-C6A0-4EDC-A3E9-47E4999E65A5}" type="pres">
      <dgm:prSet presAssocID="{D3CC85D8-640F-4F07-9F5C-923BB22DD8B7}" presName="compNode" presStyleCnt="0"/>
      <dgm:spPr/>
    </dgm:pt>
    <dgm:pt modelId="{1D58247A-3BEF-41FE-829E-D916FDB082CA}" type="pres">
      <dgm:prSet presAssocID="{D3CC85D8-640F-4F07-9F5C-923BB22DD8B7}" presName="bgRect" presStyleLbl="bgShp" presStyleIdx="2" presStyleCnt="4"/>
      <dgm:spPr/>
    </dgm:pt>
    <dgm:pt modelId="{15420157-CD9C-47F8-A902-283E2F4F7520}" type="pres">
      <dgm:prSet presAssocID="{D3CC85D8-640F-4F07-9F5C-923BB22DD8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992B312E-3C15-4E96-BAA4-9782514094C6}" type="pres">
      <dgm:prSet presAssocID="{D3CC85D8-640F-4F07-9F5C-923BB22DD8B7}" presName="spaceRect" presStyleCnt="0"/>
      <dgm:spPr/>
    </dgm:pt>
    <dgm:pt modelId="{D273218F-C587-47B9-B2CF-DF481F29AF89}" type="pres">
      <dgm:prSet presAssocID="{D3CC85D8-640F-4F07-9F5C-923BB22DD8B7}" presName="parTx" presStyleLbl="revTx" presStyleIdx="2" presStyleCnt="4">
        <dgm:presLayoutVars>
          <dgm:chMax val="0"/>
          <dgm:chPref val="0"/>
        </dgm:presLayoutVars>
      </dgm:prSet>
      <dgm:spPr/>
    </dgm:pt>
    <dgm:pt modelId="{BE8B64D1-7418-4F11-B3E3-B167F49F56B7}" type="pres">
      <dgm:prSet presAssocID="{EBBC2649-8424-4129-ACD0-BFA2AE9B76E2}" presName="sibTrans" presStyleCnt="0"/>
      <dgm:spPr/>
    </dgm:pt>
    <dgm:pt modelId="{8DF93B9F-C9CD-42E4-BCA4-DFF0DD7B46E6}" type="pres">
      <dgm:prSet presAssocID="{ED06D386-0229-4379-AE35-B239C50C5858}" presName="compNode" presStyleCnt="0"/>
      <dgm:spPr/>
    </dgm:pt>
    <dgm:pt modelId="{A1312168-E43A-42BD-8CC4-EB2431C1DD89}" type="pres">
      <dgm:prSet presAssocID="{ED06D386-0229-4379-AE35-B239C50C5858}" presName="bgRect" presStyleLbl="bgShp" presStyleIdx="3" presStyleCnt="4"/>
      <dgm:spPr/>
    </dgm:pt>
    <dgm:pt modelId="{5C787D0F-B117-4AC3-80A7-C9CBA2F5E45C}" type="pres">
      <dgm:prSet presAssocID="{ED06D386-0229-4379-AE35-B239C50C58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4193CB64-D350-4BE9-8A4B-C9CB83278BC6}" type="pres">
      <dgm:prSet presAssocID="{ED06D386-0229-4379-AE35-B239C50C5858}" presName="spaceRect" presStyleCnt="0"/>
      <dgm:spPr/>
    </dgm:pt>
    <dgm:pt modelId="{181357C1-6A9D-476C-A0BC-CF6F27D85B86}" type="pres">
      <dgm:prSet presAssocID="{ED06D386-0229-4379-AE35-B239C50C58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3BF901-A0FC-4D40-B1F8-B094345E6CE5}" srcId="{9AE1E768-9634-4279-8C15-C498CFDEFBDA}" destId="{5E9CF0CE-157B-45ED-9485-3664A2A75C3A}" srcOrd="0" destOrd="0" parTransId="{C0D8E048-BC1C-4482-BF6E-EED7C6D5C1BB}" sibTransId="{89F74F79-E382-4451-B890-913846A687C5}"/>
    <dgm:cxn modelId="{02C8A502-0F1C-4831-9DFA-D77481EE297D}" type="presOf" srcId="{D3CC85D8-640F-4F07-9F5C-923BB22DD8B7}" destId="{D273218F-C587-47B9-B2CF-DF481F29AF89}" srcOrd="0" destOrd="0" presId="urn:microsoft.com/office/officeart/2018/2/layout/IconVerticalSolidList"/>
    <dgm:cxn modelId="{82976C3F-2F95-41B9-A4B8-BDB7DC4EB38E}" type="presOf" srcId="{5E9CF0CE-157B-45ED-9485-3664A2A75C3A}" destId="{710474E5-537D-4BF5-8867-D5CF5B2FF634}" srcOrd="0" destOrd="0" presId="urn:microsoft.com/office/officeart/2018/2/layout/IconVerticalSolidList"/>
    <dgm:cxn modelId="{0BA6374A-1198-4827-9D88-EBB51FD43748}" type="presOf" srcId="{0A48B80C-C226-430D-A588-91A0C7692508}" destId="{D96FC3F2-AF2C-4F05-8119-9AADB059ED59}" srcOrd="0" destOrd="0" presId="urn:microsoft.com/office/officeart/2018/2/layout/IconVerticalSolidList"/>
    <dgm:cxn modelId="{D3679078-22AD-4611-A6C5-6BB3D0BF287F}" type="presOf" srcId="{9AE1E768-9634-4279-8C15-C498CFDEFBDA}" destId="{E0FEF5F2-D705-47AF-8689-823ABBB1DC89}" srcOrd="0" destOrd="0" presId="urn:microsoft.com/office/officeart/2018/2/layout/IconVerticalSolidList"/>
    <dgm:cxn modelId="{44C98280-1019-4867-BC40-9FF3DD42FB5B}" srcId="{9AE1E768-9634-4279-8C15-C498CFDEFBDA}" destId="{0A48B80C-C226-430D-A588-91A0C7692508}" srcOrd="1" destOrd="0" parTransId="{239B23DD-43C8-454E-9C2F-9B390304E119}" sibTransId="{10228B47-60EA-4745-AAC2-66C3DDB78C46}"/>
    <dgm:cxn modelId="{0AA09693-10FD-4931-9A78-E2A7B587E75A}" type="presOf" srcId="{ED06D386-0229-4379-AE35-B239C50C5858}" destId="{181357C1-6A9D-476C-A0BC-CF6F27D85B86}" srcOrd="0" destOrd="0" presId="urn:microsoft.com/office/officeart/2018/2/layout/IconVerticalSolidList"/>
    <dgm:cxn modelId="{C801FABF-1B0D-425C-B45B-8BD5BC7EAAD6}" srcId="{9AE1E768-9634-4279-8C15-C498CFDEFBDA}" destId="{D3CC85D8-640F-4F07-9F5C-923BB22DD8B7}" srcOrd="2" destOrd="0" parTransId="{1CC186A8-6C41-4CE0-83B6-DC4A8005F3EC}" sibTransId="{EBBC2649-8424-4129-ACD0-BFA2AE9B76E2}"/>
    <dgm:cxn modelId="{C79E27C1-D7B5-49A6-9C10-9A6DCBAF2BB3}" srcId="{9AE1E768-9634-4279-8C15-C498CFDEFBDA}" destId="{ED06D386-0229-4379-AE35-B239C50C5858}" srcOrd="3" destOrd="0" parTransId="{0FB76443-A351-44C2-80A1-5105DBDB5F1F}" sibTransId="{C412A84B-498A-4770-8AB0-A0CDCBBC3A3D}"/>
    <dgm:cxn modelId="{B9832EC4-98B5-465F-B4D5-856BD71C487A}" type="presParOf" srcId="{E0FEF5F2-D705-47AF-8689-823ABBB1DC89}" destId="{6AC435FF-C93B-4CE1-87AC-2609DED6797B}" srcOrd="0" destOrd="0" presId="urn:microsoft.com/office/officeart/2018/2/layout/IconVerticalSolidList"/>
    <dgm:cxn modelId="{B573723A-5DFE-4807-A9BB-52AD44E59528}" type="presParOf" srcId="{6AC435FF-C93B-4CE1-87AC-2609DED6797B}" destId="{EE3340A8-77C5-4177-A4E9-DBA3596DC803}" srcOrd="0" destOrd="0" presId="urn:microsoft.com/office/officeart/2018/2/layout/IconVerticalSolidList"/>
    <dgm:cxn modelId="{9A7A72C2-689A-4290-92A4-5B33B7913C4F}" type="presParOf" srcId="{6AC435FF-C93B-4CE1-87AC-2609DED6797B}" destId="{DD6491EA-3407-47D1-A821-5E2C6CB1ECC2}" srcOrd="1" destOrd="0" presId="urn:microsoft.com/office/officeart/2018/2/layout/IconVerticalSolidList"/>
    <dgm:cxn modelId="{5B975325-048F-4539-9E71-A3F01A33324A}" type="presParOf" srcId="{6AC435FF-C93B-4CE1-87AC-2609DED6797B}" destId="{01FFF1F4-DF8B-429C-A4F4-75D81B8FBAA7}" srcOrd="2" destOrd="0" presId="urn:microsoft.com/office/officeart/2018/2/layout/IconVerticalSolidList"/>
    <dgm:cxn modelId="{429A5470-8FE9-43FE-A39C-4F3570481834}" type="presParOf" srcId="{6AC435FF-C93B-4CE1-87AC-2609DED6797B}" destId="{710474E5-537D-4BF5-8867-D5CF5B2FF634}" srcOrd="3" destOrd="0" presId="urn:microsoft.com/office/officeart/2018/2/layout/IconVerticalSolidList"/>
    <dgm:cxn modelId="{6339E872-AD15-4EC0-813C-324F6FB0873A}" type="presParOf" srcId="{E0FEF5F2-D705-47AF-8689-823ABBB1DC89}" destId="{3C54EE20-73A1-4752-AAE6-55B5AAF0216F}" srcOrd="1" destOrd="0" presId="urn:microsoft.com/office/officeart/2018/2/layout/IconVerticalSolidList"/>
    <dgm:cxn modelId="{709EC171-86C2-4BF1-8D86-2F5B1647C739}" type="presParOf" srcId="{E0FEF5F2-D705-47AF-8689-823ABBB1DC89}" destId="{16DD1C64-62C2-4EC9-BC76-56ED74D47E37}" srcOrd="2" destOrd="0" presId="urn:microsoft.com/office/officeart/2018/2/layout/IconVerticalSolidList"/>
    <dgm:cxn modelId="{ACDF345F-E66F-4675-A722-99E54048E4D2}" type="presParOf" srcId="{16DD1C64-62C2-4EC9-BC76-56ED74D47E37}" destId="{9ED8C0ED-1776-4DDF-A9CD-189E53DB8FC4}" srcOrd="0" destOrd="0" presId="urn:microsoft.com/office/officeart/2018/2/layout/IconVerticalSolidList"/>
    <dgm:cxn modelId="{E6B58BCA-BF76-487D-8594-078BA008D2FF}" type="presParOf" srcId="{16DD1C64-62C2-4EC9-BC76-56ED74D47E37}" destId="{4A7DFFBC-D8B9-4E8F-B7CD-FDD5240A5FA9}" srcOrd="1" destOrd="0" presId="urn:microsoft.com/office/officeart/2018/2/layout/IconVerticalSolidList"/>
    <dgm:cxn modelId="{2CCF9E90-179D-412B-B619-5E3C498568EE}" type="presParOf" srcId="{16DD1C64-62C2-4EC9-BC76-56ED74D47E37}" destId="{1D5EC558-AE08-4E27-A53B-9D0F6C84ECAF}" srcOrd="2" destOrd="0" presId="urn:microsoft.com/office/officeart/2018/2/layout/IconVerticalSolidList"/>
    <dgm:cxn modelId="{70C31EAA-C679-4D4C-A7E6-A19F8C31E2C8}" type="presParOf" srcId="{16DD1C64-62C2-4EC9-BC76-56ED74D47E37}" destId="{D96FC3F2-AF2C-4F05-8119-9AADB059ED59}" srcOrd="3" destOrd="0" presId="urn:microsoft.com/office/officeart/2018/2/layout/IconVerticalSolidList"/>
    <dgm:cxn modelId="{BD38C23C-39BD-49E4-9FB3-08D7B18B4E4A}" type="presParOf" srcId="{E0FEF5F2-D705-47AF-8689-823ABBB1DC89}" destId="{E5720689-B00B-4B0D-B9BE-148BEA46A307}" srcOrd="3" destOrd="0" presId="urn:microsoft.com/office/officeart/2018/2/layout/IconVerticalSolidList"/>
    <dgm:cxn modelId="{FE6C6A5B-BD62-42F3-9A16-D9BD215DB8EA}" type="presParOf" srcId="{E0FEF5F2-D705-47AF-8689-823ABBB1DC89}" destId="{86342AB4-C6A0-4EDC-A3E9-47E4999E65A5}" srcOrd="4" destOrd="0" presId="urn:microsoft.com/office/officeart/2018/2/layout/IconVerticalSolidList"/>
    <dgm:cxn modelId="{F0A27ECC-576E-4A41-9B4E-F31795ABF6C4}" type="presParOf" srcId="{86342AB4-C6A0-4EDC-A3E9-47E4999E65A5}" destId="{1D58247A-3BEF-41FE-829E-D916FDB082CA}" srcOrd="0" destOrd="0" presId="urn:microsoft.com/office/officeart/2018/2/layout/IconVerticalSolidList"/>
    <dgm:cxn modelId="{E98B4710-6890-4B94-84AE-9185C8149DF3}" type="presParOf" srcId="{86342AB4-C6A0-4EDC-A3E9-47E4999E65A5}" destId="{15420157-CD9C-47F8-A902-283E2F4F7520}" srcOrd="1" destOrd="0" presId="urn:microsoft.com/office/officeart/2018/2/layout/IconVerticalSolidList"/>
    <dgm:cxn modelId="{EC86CC71-442A-494A-9EEB-E47402A4E649}" type="presParOf" srcId="{86342AB4-C6A0-4EDC-A3E9-47E4999E65A5}" destId="{992B312E-3C15-4E96-BAA4-9782514094C6}" srcOrd="2" destOrd="0" presId="urn:microsoft.com/office/officeart/2018/2/layout/IconVerticalSolidList"/>
    <dgm:cxn modelId="{B45F7485-87F7-42D9-AB66-9524684FAFBB}" type="presParOf" srcId="{86342AB4-C6A0-4EDC-A3E9-47E4999E65A5}" destId="{D273218F-C587-47B9-B2CF-DF481F29AF89}" srcOrd="3" destOrd="0" presId="urn:microsoft.com/office/officeart/2018/2/layout/IconVerticalSolidList"/>
    <dgm:cxn modelId="{3E3CA855-D758-47E0-BF0B-9BF9DBC75448}" type="presParOf" srcId="{E0FEF5F2-D705-47AF-8689-823ABBB1DC89}" destId="{BE8B64D1-7418-4F11-B3E3-B167F49F56B7}" srcOrd="5" destOrd="0" presId="urn:microsoft.com/office/officeart/2018/2/layout/IconVerticalSolidList"/>
    <dgm:cxn modelId="{3B041BAD-917C-43E7-8400-2A37D6F31B62}" type="presParOf" srcId="{E0FEF5F2-D705-47AF-8689-823ABBB1DC89}" destId="{8DF93B9F-C9CD-42E4-BCA4-DFF0DD7B46E6}" srcOrd="6" destOrd="0" presId="urn:microsoft.com/office/officeart/2018/2/layout/IconVerticalSolidList"/>
    <dgm:cxn modelId="{671A75FF-8336-4D0F-8940-68335FEB3DBD}" type="presParOf" srcId="{8DF93B9F-C9CD-42E4-BCA4-DFF0DD7B46E6}" destId="{A1312168-E43A-42BD-8CC4-EB2431C1DD89}" srcOrd="0" destOrd="0" presId="urn:microsoft.com/office/officeart/2018/2/layout/IconVerticalSolidList"/>
    <dgm:cxn modelId="{74E15AA7-1244-4D77-9B7A-0FFE4BDF47C7}" type="presParOf" srcId="{8DF93B9F-C9CD-42E4-BCA4-DFF0DD7B46E6}" destId="{5C787D0F-B117-4AC3-80A7-C9CBA2F5E45C}" srcOrd="1" destOrd="0" presId="urn:microsoft.com/office/officeart/2018/2/layout/IconVerticalSolidList"/>
    <dgm:cxn modelId="{92E63F8F-CF7E-4647-BD0E-8530BFF918C1}" type="presParOf" srcId="{8DF93B9F-C9CD-42E4-BCA4-DFF0DD7B46E6}" destId="{4193CB64-D350-4BE9-8A4B-C9CB83278BC6}" srcOrd="2" destOrd="0" presId="urn:microsoft.com/office/officeart/2018/2/layout/IconVerticalSolidList"/>
    <dgm:cxn modelId="{8DFD3F4C-AC76-4C2D-8CE6-87BA44A10105}" type="presParOf" srcId="{8DF93B9F-C9CD-42E4-BCA4-DFF0DD7B46E6}" destId="{181357C1-6A9D-476C-A0BC-CF6F27D85B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322046-9E56-4597-9F35-878D088ACAD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7C74DDD-0F1C-45BC-86FA-95B93B524E8F}">
      <dgm:prSet/>
      <dgm:spPr/>
      <dgm:t>
        <a:bodyPr/>
        <a:lstStyle/>
        <a:p>
          <a:r>
            <a:rPr lang="nb-NO"/>
            <a:t>De lokale implementeringsprosjekter må være tydelig ledet og godt organisert!</a:t>
          </a:r>
          <a:endParaRPr lang="en-US"/>
        </a:p>
      </dgm:t>
    </dgm:pt>
    <dgm:pt modelId="{C29FF5C8-0F79-43BD-BDE6-376A0517385C}" type="parTrans" cxnId="{AFC050C4-CD60-4572-9E8C-0970BC98E920}">
      <dgm:prSet/>
      <dgm:spPr/>
      <dgm:t>
        <a:bodyPr/>
        <a:lstStyle/>
        <a:p>
          <a:endParaRPr lang="en-US"/>
        </a:p>
      </dgm:t>
    </dgm:pt>
    <dgm:pt modelId="{F5FD3773-41E9-4D71-8262-6653168F7DF7}" type="sibTrans" cxnId="{AFC050C4-CD60-4572-9E8C-0970BC98E920}">
      <dgm:prSet/>
      <dgm:spPr/>
      <dgm:t>
        <a:bodyPr/>
        <a:lstStyle/>
        <a:p>
          <a:endParaRPr lang="en-US"/>
        </a:p>
      </dgm:t>
    </dgm:pt>
    <dgm:pt modelId="{E7834405-B49E-418E-B023-351AFE1603CC}">
      <dgm:prSet/>
      <dgm:spPr/>
      <dgm:t>
        <a:bodyPr/>
        <a:lstStyle/>
        <a:p>
          <a:r>
            <a:rPr lang="nb-NO"/>
            <a:t>Sett av TID til implementering!</a:t>
          </a:r>
          <a:endParaRPr lang="en-US"/>
        </a:p>
      </dgm:t>
    </dgm:pt>
    <dgm:pt modelId="{E2E85CC3-A38B-422D-8103-42331C164011}" type="parTrans" cxnId="{17261674-CB44-4267-9FDD-0A9995D5156F}">
      <dgm:prSet/>
      <dgm:spPr/>
      <dgm:t>
        <a:bodyPr/>
        <a:lstStyle/>
        <a:p>
          <a:endParaRPr lang="en-US"/>
        </a:p>
      </dgm:t>
    </dgm:pt>
    <dgm:pt modelId="{A8CA225A-9ECE-4E8C-98DD-80A31C4B50ED}" type="sibTrans" cxnId="{17261674-CB44-4267-9FDD-0A9995D5156F}">
      <dgm:prSet/>
      <dgm:spPr/>
      <dgm:t>
        <a:bodyPr/>
        <a:lstStyle/>
        <a:p>
          <a:endParaRPr lang="en-US"/>
        </a:p>
      </dgm:t>
    </dgm:pt>
    <dgm:pt modelId="{447A5624-4296-47D2-9720-16AB7B335291}">
      <dgm:prSet/>
      <dgm:spPr/>
      <dgm:t>
        <a:bodyPr/>
        <a:lstStyle/>
        <a:p>
          <a:r>
            <a:rPr lang="nb-NO"/>
            <a:t>Unngå de lavthengende frukters fristelser!</a:t>
          </a:r>
          <a:endParaRPr lang="en-US"/>
        </a:p>
      </dgm:t>
    </dgm:pt>
    <dgm:pt modelId="{9D71C922-6720-49C7-8C64-6271B1FFFC03}" type="parTrans" cxnId="{50EEB2F2-29D1-4C1A-92EE-1CE4A2A9C378}">
      <dgm:prSet/>
      <dgm:spPr/>
      <dgm:t>
        <a:bodyPr/>
        <a:lstStyle/>
        <a:p>
          <a:endParaRPr lang="en-US"/>
        </a:p>
      </dgm:t>
    </dgm:pt>
    <dgm:pt modelId="{D5E0920B-0CA2-40F6-8E51-3AF494257763}" type="sibTrans" cxnId="{50EEB2F2-29D1-4C1A-92EE-1CE4A2A9C378}">
      <dgm:prSet/>
      <dgm:spPr/>
      <dgm:t>
        <a:bodyPr/>
        <a:lstStyle/>
        <a:p>
          <a:endParaRPr lang="en-US"/>
        </a:p>
      </dgm:t>
    </dgm:pt>
    <dgm:pt modelId="{E73EDBA5-B286-44F5-8EA2-6BCC981B38A6}">
      <dgm:prSet/>
      <dgm:spPr/>
      <dgm:t>
        <a:bodyPr/>
        <a:lstStyle/>
        <a:p>
          <a:r>
            <a:rPr lang="nb-NO"/>
            <a:t>Sørg for høyt og varig trykk i implementeringsarbeidet!</a:t>
          </a:r>
          <a:endParaRPr lang="en-US"/>
        </a:p>
      </dgm:t>
    </dgm:pt>
    <dgm:pt modelId="{36110944-2754-4A1A-ACC2-95D8A8D196DE}" type="parTrans" cxnId="{FD29B160-DB3F-43F9-8992-DD7EF9AC0EFB}">
      <dgm:prSet/>
      <dgm:spPr/>
      <dgm:t>
        <a:bodyPr/>
        <a:lstStyle/>
        <a:p>
          <a:endParaRPr lang="en-US"/>
        </a:p>
      </dgm:t>
    </dgm:pt>
    <dgm:pt modelId="{CEAA022F-5922-418F-A706-F179701A21A6}" type="sibTrans" cxnId="{FD29B160-DB3F-43F9-8992-DD7EF9AC0EFB}">
      <dgm:prSet/>
      <dgm:spPr/>
      <dgm:t>
        <a:bodyPr/>
        <a:lstStyle/>
        <a:p>
          <a:endParaRPr lang="en-US"/>
        </a:p>
      </dgm:t>
    </dgm:pt>
    <dgm:pt modelId="{1C2B18CB-6447-4C09-9102-A2A6F65EBB26}">
      <dgm:prSet/>
      <dgm:spPr/>
      <dgm:t>
        <a:bodyPr/>
        <a:lstStyle/>
        <a:p>
          <a:r>
            <a:rPr lang="nb-NO"/>
            <a:t>Lær raskt av egne og andres erfaringer!</a:t>
          </a:r>
          <a:endParaRPr lang="en-US"/>
        </a:p>
      </dgm:t>
    </dgm:pt>
    <dgm:pt modelId="{F7C6766D-F6A6-4FF2-9363-841E02F80C9F}" type="parTrans" cxnId="{7EAD06F4-C5B4-41D1-A4C8-396D655CC124}">
      <dgm:prSet/>
      <dgm:spPr/>
      <dgm:t>
        <a:bodyPr/>
        <a:lstStyle/>
        <a:p>
          <a:endParaRPr lang="en-US"/>
        </a:p>
      </dgm:t>
    </dgm:pt>
    <dgm:pt modelId="{8C4513A8-7F7D-40B9-9E2E-6D961C401A24}" type="sibTrans" cxnId="{7EAD06F4-C5B4-41D1-A4C8-396D655CC124}">
      <dgm:prSet/>
      <dgm:spPr/>
      <dgm:t>
        <a:bodyPr/>
        <a:lstStyle/>
        <a:p>
          <a:endParaRPr lang="en-US"/>
        </a:p>
      </dgm:t>
    </dgm:pt>
    <dgm:pt modelId="{402DF0EB-B63E-4D94-97E1-05A87E269F84}">
      <dgm:prSet/>
      <dgm:spPr/>
      <dgm:t>
        <a:bodyPr/>
        <a:lstStyle/>
        <a:p>
          <a:r>
            <a:rPr lang="nb-NO" dirty="0"/>
            <a:t>Skap eiendomsfølelse til det lokale prosjektet!</a:t>
          </a:r>
          <a:endParaRPr lang="en-US" dirty="0"/>
        </a:p>
      </dgm:t>
    </dgm:pt>
    <dgm:pt modelId="{5F9CB2F4-E945-4B78-A2D6-408B1A2C284E}" type="parTrans" cxnId="{80EFEDE7-52EF-418F-A708-65A3D8C20F1E}">
      <dgm:prSet/>
      <dgm:spPr/>
      <dgm:t>
        <a:bodyPr/>
        <a:lstStyle/>
        <a:p>
          <a:endParaRPr lang="en-US"/>
        </a:p>
      </dgm:t>
    </dgm:pt>
    <dgm:pt modelId="{D064FE39-BB8C-443A-B471-2691468C3163}" type="sibTrans" cxnId="{80EFEDE7-52EF-418F-A708-65A3D8C20F1E}">
      <dgm:prSet/>
      <dgm:spPr/>
      <dgm:t>
        <a:bodyPr/>
        <a:lstStyle/>
        <a:p>
          <a:endParaRPr lang="en-US"/>
        </a:p>
      </dgm:t>
    </dgm:pt>
    <dgm:pt modelId="{688209C0-F4F5-44E4-B7B7-E5EBB0F444D4}">
      <dgm:prSet/>
      <dgm:spPr/>
      <dgm:t>
        <a:bodyPr/>
        <a:lstStyle/>
        <a:p>
          <a:r>
            <a:rPr lang="en-US" dirty="0" err="1"/>
            <a:t>Bli</a:t>
          </a:r>
          <a:r>
            <a:rPr lang="en-US" dirty="0"/>
            <a:t> og </a:t>
          </a:r>
          <a:r>
            <a:rPr lang="en-US" dirty="0" err="1"/>
            <a:t>vær</a:t>
          </a:r>
          <a:r>
            <a:rPr lang="en-US" dirty="0"/>
            <a:t> </a:t>
          </a:r>
          <a:r>
            <a:rPr lang="en-US" dirty="0" err="1"/>
            <a:t>gode</a:t>
          </a:r>
          <a:r>
            <a:rPr lang="en-US" dirty="0"/>
            <a:t> </a:t>
          </a:r>
          <a:r>
            <a:rPr lang="en-US" dirty="0" err="1"/>
            <a:t>oversettere</a:t>
          </a:r>
          <a:r>
            <a:rPr lang="en-US" dirty="0"/>
            <a:t>!</a:t>
          </a:r>
        </a:p>
      </dgm:t>
    </dgm:pt>
    <dgm:pt modelId="{5D75C296-3436-4CDD-9AEF-3E8A59A2D283}" type="parTrans" cxnId="{A49C9365-6497-465F-B06D-1019402D4921}">
      <dgm:prSet/>
      <dgm:spPr/>
      <dgm:t>
        <a:bodyPr/>
        <a:lstStyle/>
        <a:p>
          <a:endParaRPr lang="nb-NO"/>
        </a:p>
      </dgm:t>
    </dgm:pt>
    <dgm:pt modelId="{7138D73F-D3DB-4625-BA66-A25433E88E6A}" type="sibTrans" cxnId="{A49C9365-6497-465F-B06D-1019402D4921}">
      <dgm:prSet/>
      <dgm:spPr/>
      <dgm:t>
        <a:bodyPr/>
        <a:lstStyle/>
        <a:p>
          <a:endParaRPr lang="nb-NO"/>
        </a:p>
      </dgm:t>
    </dgm:pt>
    <dgm:pt modelId="{CCBD499E-3C4A-4CE5-AF3C-455D300BEAF0}" type="pres">
      <dgm:prSet presAssocID="{AE322046-9E56-4597-9F35-878D088ACAD7}" presName="linear" presStyleCnt="0">
        <dgm:presLayoutVars>
          <dgm:animLvl val="lvl"/>
          <dgm:resizeHandles val="exact"/>
        </dgm:presLayoutVars>
      </dgm:prSet>
      <dgm:spPr/>
    </dgm:pt>
    <dgm:pt modelId="{758BE22C-E78B-44DB-A2C7-E834A0688993}" type="pres">
      <dgm:prSet presAssocID="{87C74DDD-0F1C-45BC-86FA-95B93B524E8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F7E3E5F-873F-4041-BA75-B3F3E8442C57}" type="pres">
      <dgm:prSet presAssocID="{F5FD3773-41E9-4D71-8262-6653168F7DF7}" presName="spacer" presStyleCnt="0"/>
      <dgm:spPr/>
    </dgm:pt>
    <dgm:pt modelId="{6E937F99-83B4-43F2-B8A6-C4098770195C}" type="pres">
      <dgm:prSet presAssocID="{E7834405-B49E-418E-B023-351AFE1603C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54E5304-5FC7-4496-8EDE-319E20AF3F3B}" type="pres">
      <dgm:prSet presAssocID="{A8CA225A-9ECE-4E8C-98DD-80A31C4B50ED}" presName="spacer" presStyleCnt="0"/>
      <dgm:spPr/>
    </dgm:pt>
    <dgm:pt modelId="{12A69A95-BD22-4034-AC58-5E442DFDC25A}" type="pres">
      <dgm:prSet presAssocID="{447A5624-4296-47D2-9720-16AB7B33529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779167D-0AD5-4C89-96C6-E5CE05518A18}" type="pres">
      <dgm:prSet presAssocID="{D5E0920B-0CA2-40F6-8E51-3AF494257763}" presName="spacer" presStyleCnt="0"/>
      <dgm:spPr/>
    </dgm:pt>
    <dgm:pt modelId="{4F21C01F-71A0-4799-90AA-2CC751BC1A76}" type="pres">
      <dgm:prSet presAssocID="{E73EDBA5-B286-44F5-8EA2-6BCC981B38A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49D42D3-62C2-429D-B38E-7EB76CF85185}" type="pres">
      <dgm:prSet presAssocID="{CEAA022F-5922-418F-A706-F179701A21A6}" presName="spacer" presStyleCnt="0"/>
      <dgm:spPr/>
    </dgm:pt>
    <dgm:pt modelId="{BD7E6EEC-307E-4218-93F4-29D4B24D0532}" type="pres">
      <dgm:prSet presAssocID="{1C2B18CB-6447-4C09-9102-A2A6F65EBB2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ECDAE4-79FD-41E1-9160-74B7466D607B}" type="pres">
      <dgm:prSet presAssocID="{8C4513A8-7F7D-40B9-9E2E-6D961C401A24}" presName="spacer" presStyleCnt="0"/>
      <dgm:spPr/>
    </dgm:pt>
    <dgm:pt modelId="{833BC2E3-09CB-47D2-B608-2F4DC7594312}" type="pres">
      <dgm:prSet presAssocID="{402DF0EB-B63E-4D94-97E1-05A87E269F8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6BDC812-A8E6-42ED-B44E-1C415C892DCF}" type="pres">
      <dgm:prSet presAssocID="{D064FE39-BB8C-443A-B471-2691468C3163}" presName="spacer" presStyleCnt="0"/>
      <dgm:spPr/>
    </dgm:pt>
    <dgm:pt modelId="{0017F97A-1943-4120-8E0B-D4EF468A9D13}" type="pres">
      <dgm:prSet presAssocID="{688209C0-F4F5-44E4-B7B7-E5EBB0F444D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95B3428-BC07-4498-8EF0-BF61F1B26F3E}" type="presOf" srcId="{E73EDBA5-B286-44F5-8EA2-6BCC981B38A6}" destId="{4F21C01F-71A0-4799-90AA-2CC751BC1A76}" srcOrd="0" destOrd="0" presId="urn:microsoft.com/office/officeart/2005/8/layout/vList2"/>
    <dgm:cxn modelId="{6A368632-73BE-457B-9139-1CE86BBF000D}" type="presOf" srcId="{87C74DDD-0F1C-45BC-86FA-95B93B524E8F}" destId="{758BE22C-E78B-44DB-A2C7-E834A0688993}" srcOrd="0" destOrd="0" presId="urn:microsoft.com/office/officeart/2005/8/layout/vList2"/>
    <dgm:cxn modelId="{FD29B160-DB3F-43F9-8992-DD7EF9AC0EFB}" srcId="{AE322046-9E56-4597-9F35-878D088ACAD7}" destId="{E73EDBA5-B286-44F5-8EA2-6BCC981B38A6}" srcOrd="3" destOrd="0" parTransId="{36110944-2754-4A1A-ACC2-95D8A8D196DE}" sibTransId="{CEAA022F-5922-418F-A706-F179701A21A6}"/>
    <dgm:cxn modelId="{B239F060-05A8-44FE-AE0E-2F3018FDABD2}" type="presOf" srcId="{E7834405-B49E-418E-B023-351AFE1603CC}" destId="{6E937F99-83B4-43F2-B8A6-C4098770195C}" srcOrd="0" destOrd="0" presId="urn:microsoft.com/office/officeart/2005/8/layout/vList2"/>
    <dgm:cxn modelId="{A49C9365-6497-465F-B06D-1019402D4921}" srcId="{AE322046-9E56-4597-9F35-878D088ACAD7}" destId="{688209C0-F4F5-44E4-B7B7-E5EBB0F444D4}" srcOrd="6" destOrd="0" parTransId="{5D75C296-3436-4CDD-9AEF-3E8A59A2D283}" sibTransId="{7138D73F-D3DB-4625-BA66-A25433E88E6A}"/>
    <dgm:cxn modelId="{17261674-CB44-4267-9FDD-0A9995D5156F}" srcId="{AE322046-9E56-4597-9F35-878D088ACAD7}" destId="{E7834405-B49E-418E-B023-351AFE1603CC}" srcOrd="1" destOrd="0" parTransId="{E2E85CC3-A38B-422D-8103-42331C164011}" sibTransId="{A8CA225A-9ECE-4E8C-98DD-80A31C4B50ED}"/>
    <dgm:cxn modelId="{81E97C87-24ED-4A9E-AC24-C11ED735C3EE}" type="presOf" srcId="{AE322046-9E56-4597-9F35-878D088ACAD7}" destId="{CCBD499E-3C4A-4CE5-AF3C-455D300BEAF0}" srcOrd="0" destOrd="0" presId="urn:microsoft.com/office/officeart/2005/8/layout/vList2"/>
    <dgm:cxn modelId="{53ABC88A-6199-4EF0-8541-038F7D5970F4}" type="presOf" srcId="{447A5624-4296-47D2-9720-16AB7B335291}" destId="{12A69A95-BD22-4034-AC58-5E442DFDC25A}" srcOrd="0" destOrd="0" presId="urn:microsoft.com/office/officeart/2005/8/layout/vList2"/>
    <dgm:cxn modelId="{71DAD0AC-F380-45A8-966D-9E0CC76C2486}" type="presOf" srcId="{1C2B18CB-6447-4C09-9102-A2A6F65EBB26}" destId="{BD7E6EEC-307E-4218-93F4-29D4B24D0532}" srcOrd="0" destOrd="0" presId="urn:microsoft.com/office/officeart/2005/8/layout/vList2"/>
    <dgm:cxn modelId="{AFC050C4-CD60-4572-9E8C-0970BC98E920}" srcId="{AE322046-9E56-4597-9F35-878D088ACAD7}" destId="{87C74DDD-0F1C-45BC-86FA-95B93B524E8F}" srcOrd="0" destOrd="0" parTransId="{C29FF5C8-0F79-43BD-BDE6-376A0517385C}" sibTransId="{F5FD3773-41E9-4D71-8262-6653168F7DF7}"/>
    <dgm:cxn modelId="{1CD855E1-85B0-474C-A2AD-7D937813D0E9}" type="presOf" srcId="{688209C0-F4F5-44E4-B7B7-E5EBB0F444D4}" destId="{0017F97A-1943-4120-8E0B-D4EF468A9D13}" srcOrd="0" destOrd="0" presId="urn:microsoft.com/office/officeart/2005/8/layout/vList2"/>
    <dgm:cxn modelId="{5620E4E4-8A0B-4FBB-963C-3EA235EBB332}" type="presOf" srcId="{402DF0EB-B63E-4D94-97E1-05A87E269F84}" destId="{833BC2E3-09CB-47D2-B608-2F4DC7594312}" srcOrd="0" destOrd="0" presId="urn:microsoft.com/office/officeart/2005/8/layout/vList2"/>
    <dgm:cxn modelId="{80EFEDE7-52EF-418F-A708-65A3D8C20F1E}" srcId="{AE322046-9E56-4597-9F35-878D088ACAD7}" destId="{402DF0EB-B63E-4D94-97E1-05A87E269F84}" srcOrd="5" destOrd="0" parTransId="{5F9CB2F4-E945-4B78-A2D6-408B1A2C284E}" sibTransId="{D064FE39-BB8C-443A-B471-2691468C3163}"/>
    <dgm:cxn modelId="{50EEB2F2-29D1-4C1A-92EE-1CE4A2A9C378}" srcId="{AE322046-9E56-4597-9F35-878D088ACAD7}" destId="{447A5624-4296-47D2-9720-16AB7B335291}" srcOrd="2" destOrd="0" parTransId="{9D71C922-6720-49C7-8C64-6271B1FFFC03}" sibTransId="{D5E0920B-0CA2-40F6-8E51-3AF494257763}"/>
    <dgm:cxn modelId="{7EAD06F4-C5B4-41D1-A4C8-396D655CC124}" srcId="{AE322046-9E56-4597-9F35-878D088ACAD7}" destId="{1C2B18CB-6447-4C09-9102-A2A6F65EBB26}" srcOrd="4" destOrd="0" parTransId="{F7C6766D-F6A6-4FF2-9363-841E02F80C9F}" sibTransId="{8C4513A8-7F7D-40B9-9E2E-6D961C401A24}"/>
    <dgm:cxn modelId="{E89C8C20-3016-4D38-BAC7-56FFAA268E5A}" type="presParOf" srcId="{CCBD499E-3C4A-4CE5-AF3C-455D300BEAF0}" destId="{758BE22C-E78B-44DB-A2C7-E834A0688993}" srcOrd="0" destOrd="0" presId="urn:microsoft.com/office/officeart/2005/8/layout/vList2"/>
    <dgm:cxn modelId="{AE8DE7E6-1A72-49B7-843C-3C52996136D9}" type="presParOf" srcId="{CCBD499E-3C4A-4CE5-AF3C-455D300BEAF0}" destId="{0F7E3E5F-873F-4041-BA75-B3F3E8442C57}" srcOrd="1" destOrd="0" presId="urn:microsoft.com/office/officeart/2005/8/layout/vList2"/>
    <dgm:cxn modelId="{B9C70ECF-B318-4468-A291-BAB37D5B112F}" type="presParOf" srcId="{CCBD499E-3C4A-4CE5-AF3C-455D300BEAF0}" destId="{6E937F99-83B4-43F2-B8A6-C4098770195C}" srcOrd="2" destOrd="0" presId="urn:microsoft.com/office/officeart/2005/8/layout/vList2"/>
    <dgm:cxn modelId="{0280EDB5-F8B8-4199-8129-F695363532C0}" type="presParOf" srcId="{CCBD499E-3C4A-4CE5-AF3C-455D300BEAF0}" destId="{E54E5304-5FC7-4496-8EDE-319E20AF3F3B}" srcOrd="3" destOrd="0" presId="urn:microsoft.com/office/officeart/2005/8/layout/vList2"/>
    <dgm:cxn modelId="{4F4F6005-AAA3-4A31-A9BC-4441742E1740}" type="presParOf" srcId="{CCBD499E-3C4A-4CE5-AF3C-455D300BEAF0}" destId="{12A69A95-BD22-4034-AC58-5E442DFDC25A}" srcOrd="4" destOrd="0" presId="urn:microsoft.com/office/officeart/2005/8/layout/vList2"/>
    <dgm:cxn modelId="{C6754560-95FD-4EDE-8B99-6DE39585709D}" type="presParOf" srcId="{CCBD499E-3C4A-4CE5-AF3C-455D300BEAF0}" destId="{0779167D-0AD5-4C89-96C6-E5CE05518A18}" srcOrd="5" destOrd="0" presId="urn:microsoft.com/office/officeart/2005/8/layout/vList2"/>
    <dgm:cxn modelId="{3F721C0B-0F16-4D94-BC48-68D934855060}" type="presParOf" srcId="{CCBD499E-3C4A-4CE5-AF3C-455D300BEAF0}" destId="{4F21C01F-71A0-4799-90AA-2CC751BC1A76}" srcOrd="6" destOrd="0" presId="urn:microsoft.com/office/officeart/2005/8/layout/vList2"/>
    <dgm:cxn modelId="{08BF4D0D-B9A0-4C23-BD39-3DCB0F7EAE58}" type="presParOf" srcId="{CCBD499E-3C4A-4CE5-AF3C-455D300BEAF0}" destId="{849D42D3-62C2-429D-B38E-7EB76CF85185}" srcOrd="7" destOrd="0" presId="urn:microsoft.com/office/officeart/2005/8/layout/vList2"/>
    <dgm:cxn modelId="{F84B0407-1414-4C4F-A3C4-31D31B79944F}" type="presParOf" srcId="{CCBD499E-3C4A-4CE5-AF3C-455D300BEAF0}" destId="{BD7E6EEC-307E-4218-93F4-29D4B24D0532}" srcOrd="8" destOrd="0" presId="urn:microsoft.com/office/officeart/2005/8/layout/vList2"/>
    <dgm:cxn modelId="{6605FB98-56FC-4CFD-BB0D-0DE6D3955568}" type="presParOf" srcId="{CCBD499E-3C4A-4CE5-AF3C-455D300BEAF0}" destId="{F9ECDAE4-79FD-41E1-9160-74B7466D607B}" srcOrd="9" destOrd="0" presId="urn:microsoft.com/office/officeart/2005/8/layout/vList2"/>
    <dgm:cxn modelId="{FA0B1E7C-F299-4C85-845A-8948A2A83C43}" type="presParOf" srcId="{CCBD499E-3C4A-4CE5-AF3C-455D300BEAF0}" destId="{833BC2E3-09CB-47D2-B608-2F4DC7594312}" srcOrd="10" destOrd="0" presId="urn:microsoft.com/office/officeart/2005/8/layout/vList2"/>
    <dgm:cxn modelId="{8064EE4B-3AA8-4010-9B93-C3E3F71CCEC6}" type="presParOf" srcId="{CCBD499E-3C4A-4CE5-AF3C-455D300BEAF0}" destId="{36BDC812-A8E6-42ED-B44E-1C415C892DCF}" srcOrd="11" destOrd="0" presId="urn:microsoft.com/office/officeart/2005/8/layout/vList2"/>
    <dgm:cxn modelId="{C0D35E19-7480-42DB-A48D-4CD7F4077FD9}" type="presParOf" srcId="{CCBD499E-3C4A-4CE5-AF3C-455D300BEAF0}" destId="{0017F97A-1943-4120-8E0B-D4EF468A9D1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1FD82-B6DA-4FDB-B2DC-E54F44FF573F}">
      <dsp:nvSpPr>
        <dsp:cNvPr id="0" name=""/>
        <dsp:cNvSpPr/>
      </dsp:nvSpPr>
      <dsp:spPr>
        <a:xfrm>
          <a:off x="0" y="0"/>
          <a:ext cx="7993699" cy="1821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0" i="0" kern="1200"/>
            <a:t>Økt forekomst av psykiske helseplager hos barn og unge</a:t>
          </a:r>
          <a:endParaRPr lang="en-US" sz="2600" kern="1200"/>
        </a:p>
      </dsp:txBody>
      <dsp:txXfrm>
        <a:off x="53336" y="53336"/>
        <a:ext cx="6111534" cy="1714345"/>
      </dsp:txXfrm>
    </dsp:sp>
    <dsp:sp modelId="{5073C074-0901-46D1-8097-B4EE68209A7E}">
      <dsp:nvSpPr>
        <dsp:cNvPr id="0" name=""/>
        <dsp:cNvSpPr/>
      </dsp:nvSpPr>
      <dsp:spPr>
        <a:xfrm>
          <a:off x="1410652" y="2225688"/>
          <a:ext cx="7993699" cy="182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0" i="0" kern="1200" dirty="0"/>
            <a:t>Ikke god nok samhandling mellom aktører med ansvar for helsetjenester for barn og unge med psykiske helseplager</a:t>
          </a:r>
          <a:endParaRPr lang="en-US" sz="2600" kern="1200" dirty="0"/>
        </a:p>
      </dsp:txBody>
      <dsp:txXfrm>
        <a:off x="1463988" y="2279024"/>
        <a:ext cx="5292712" cy="1714345"/>
      </dsp:txXfrm>
    </dsp:sp>
    <dsp:sp modelId="{0AD82469-6336-4AEB-A9DA-D3D47999FB22}">
      <dsp:nvSpPr>
        <dsp:cNvPr id="0" name=""/>
        <dsp:cNvSpPr/>
      </dsp:nvSpPr>
      <dsp:spPr>
        <a:xfrm>
          <a:off x="6810037" y="1431522"/>
          <a:ext cx="1183661" cy="1183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76361" y="1431522"/>
        <a:ext cx="651013" cy="890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766C7-9B63-472F-9478-9557B68FA2B3}">
      <dsp:nvSpPr>
        <dsp:cNvPr id="0" name=""/>
        <dsp:cNvSpPr/>
      </dsp:nvSpPr>
      <dsp:spPr>
        <a:xfrm>
          <a:off x="0" y="303406"/>
          <a:ext cx="8229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1" kern="1200"/>
            <a:t>Verdiavklaring</a:t>
          </a:r>
          <a:r>
            <a:rPr lang="nb-NO" sz="1800" b="0" i="0" kern="1200"/>
            <a:t>: Innsats for å klarlegge hva som er av verdi for kunden.</a:t>
          </a:r>
          <a:endParaRPr lang="en-US" sz="1800" kern="1200"/>
        </a:p>
      </dsp:txBody>
      <dsp:txXfrm>
        <a:off x="34906" y="338312"/>
        <a:ext cx="8159788" cy="645240"/>
      </dsp:txXfrm>
    </dsp:sp>
    <dsp:sp modelId="{6AF8B8E5-F8E9-47BD-8561-D4577B52ECC8}">
      <dsp:nvSpPr>
        <dsp:cNvPr id="0" name=""/>
        <dsp:cNvSpPr/>
      </dsp:nvSpPr>
      <dsp:spPr>
        <a:xfrm>
          <a:off x="0" y="1070299"/>
          <a:ext cx="8229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1" kern="1200"/>
            <a:t>Verdikjedeanalyse</a:t>
          </a:r>
          <a:r>
            <a:rPr lang="nb-NO" sz="1800" b="0" i="0" kern="1200"/>
            <a:t>: Identifisere de aktiviteter som skaper verdi for kunden, og de som </a:t>
          </a:r>
          <a:r>
            <a:rPr lang="nb-NO" sz="1800" b="0" i="1" kern="1200"/>
            <a:t>ikke</a:t>
          </a:r>
          <a:r>
            <a:rPr lang="nb-NO" sz="1800" b="0" i="0" kern="1200"/>
            <a:t> gjør det.</a:t>
          </a:r>
          <a:endParaRPr lang="en-US" sz="1800" kern="1200"/>
        </a:p>
      </dsp:txBody>
      <dsp:txXfrm>
        <a:off x="34906" y="1105205"/>
        <a:ext cx="8159788" cy="645240"/>
      </dsp:txXfrm>
    </dsp:sp>
    <dsp:sp modelId="{E27B471E-7A06-433C-A478-D27DE0EF4294}">
      <dsp:nvSpPr>
        <dsp:cNvPr id="0" name=""/>
        <dsp:cNvSpPr/>
      </dsp:nvSpPr>
      <dsp:spPr>
        <a:xfrm>
          <a:off x="0" y="1837192"/>
          <a:ext cx="8229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1" kern="1200"/>
            <a:t>Flyt</a:t>
          </a:r>
          <a:r>
            <a:rPr lang="nb-NO" sz="1800" b="0" i="0" kern="1200"/>
            <a:t>: Sørge for at produksjonsforløp flyter kontinuerlig uten avbrytelser – også i tilfeller der forløpene må passere formelle organisatoriske grenser.</a:t>
          </a:r>
          <a:endParaRPr lang="en-US" sz="1800" kern="1200"/>
        </a:p>
      </dsp:txBody>
      <dsp:txXfrm>
        <a:off x="34906" y="1872098"/>
        <a:ext cx="8159788" cy="645240"/>
      </dsp:txXfrm>
    </dsp:sp>
    <dsp:sp modelId="{32B540FF-788E-49E5-B12F-1DB8C28AB5C1}">
      <dsp:nvSpPr>
        <dsp:cNvPr id="0" name=""/>
        <dsp:cNvSpPr/>
      </dsp:nvSpPr>
      <dsp:spPr>
        <a:xfrm>
          <a:off x="0" y="2604085"/>
          <a:ext cx="8229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1" kern="1200"/>
            <a:t>Pull</a:t>
          </a:r>
          <a:r>
            <a:rPr lang="nb-NO" sz="1800" b="0" i="0" kern="1200"/>
            <a:t>: Sikte mot (kun) etterspørselsbasert produksjon.</a:t>
          </a:r>
          <a:endParaRPr lang="en-US" sz="1800" kern="1200"/>
        </a:p>
      </dsp:txBody>
      <dsp:txXfrm>
        <a:off x="34906" y="2638991"/>
        <a:ext cx="8159788" cy="645240"/>
      </dsp:txXfrm>
    </dsp:sp>
    <dsp:sp modelId="{FDDFC17A-64FF-490F-AB60-A9963759DD9B}">
      <dsp:nvSpPr>
        <dsp:cNvPr id="0" name=""/>
        <dsp:cNvSpPr/>
      </dsp:nvSpPr>
      <dsp:spPr>
        <a:xfrm>
          <a:off x="0" y="3370978"/>
          <a:ext cx="82296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i="0" kern="1200"/>
            <a:t>-   </a:t>
          </a:r>
          <a:r>
            <a:rPr lang="nb-NO" sz="1800" b="0" i="1" kern="1200"/>
            <a:t>Perfeksjonering</a:t>
          </a:r>
          <a:r>
            <a:rPr lang="nb-NO" sz="1800" b="0" i="0" kern="1200"/>
            <a:t>: Bygging og vedlikehold av kultur for kontinuerlig forbedring og eliminering av ikke verdiskapende aktiviteter.</a:t>
          </a:r>
          <a:endParaRPr lang="en-US" sz="1800" kern="1200"/>
        </a:p>
      </dsp:txBody>
      <dsp:txXfrm>
        <a:off x="34906" y="3405884"/>
        <a:ext cx="8159788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3DF22-DEEB-4D08-A43E-43AB1F8228DC}">
      <dsp:nvSpPr>
        <dsp:cNvPr id="0" name=""/>
        <dsp:cNvSpPr/>
      </dsp:nvSpPr>
      <dsp:spPr>
        <a:xfrm>
          <a:off x="0" y="30750"/>
          <a:ext cx="6581776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0" kern="1200"/>
            <a:t>Viktig</a:t>
          </a:r>
          <a:endParaRPr lang="en-US" sz="6000" kern="1200"/>
        </a:p>
      </dsp:txBody>
      <dsp:txXfrm>
        <a:off x="70251" y="101001"/>
        <a:ext cx="6441274" cy="1298597"/>
      </dsp:txXfrm>
    </dsp:sp>
    <dsp:sp modelId="{331CCEB9-A718-4CD7-9EA1-299E4FB17684}">
      <dsp:nvSpPr>
        <dsp:cNvPr id="0" name=""/>
        <dsp:cNvSpPr/>
      </dsp:nvSpPr>
      <dsp:spPr>
        <a:xfrm>
          <a:off x="0" y="1642649"/>
          <a:ext cx="6581776" cy="1439099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0" kern="1200"/>
            <a:t>Vanskelig</a:t>
          </a:r>
          <a:endParaRPr lang="en-US" sz="6000" kern="1200"/>
        </a:p>
      </dsp:txBody>
      <dsp:txXfrm>
        <a:off x="70251" y="1712900"/>
        <a:ext cx="6441274" cy="1298597"/>
      </dsp:txXfrm>
    </dsp:sp>
    <dsp:sp modelId="{52F8593F-39FC-4F4A-B009-0A83ED50975C}">
      <dsp:nvSpPr>
        <dsp:cNvPr id="0" name=""/>
        <dsp:cNvSpPr/>
      </dsp:nvSpPr>
      <dsp:spPr>
        <a:xfrm>
          <a:off x="0" y="3254549"/>
          <a:ext cx="6581776" cy="1439099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0" kern="1200"/>
            <a:t>Vanskjøttet</a:t>
          </a:r>
          <a:endParaRPr lang="en-US" sz="6000" kern="1200"/>
        </a:p>
      </dsp:txBody>
      <dsp:txXfrm>
        <a:off x="70251" y="3324800"/>
        <a:ext cx="6441274" cy="1298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0AAF-BC62-404D-A083-3E23F1783327}">
      <dsp:nvSpPr>
        <dsp:cNvPr id="0" name=""/>
        <dsp:cNvSpPr/>
      </dsp:nvSpPr>
      <dsp:spPr>
        <a:xfrm>
          <a:off x="0" y="705029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8C78E-E9B8-4081-8FFE-FC196F73F506}">
      <dsp:nvSpPr>
        <dsp:cNvPr id="0" name=""/>
        <dsp:cNvSpPr/>
      </dsp:nvSpPr>
      <dsp:spPr>
        <a:xfrm>
          <a:off x="334119" y="1022442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Det optimistiske</a:t>
          </a:r>
          <a:endParaRPr lang="en-US" sz="3400" kern="1200"/>
        </a:p>
      </dsp:txBody>
      <dsp:txXfrm>
        <a:off x="390046" y="1078369"/>
        <a:ext cx="2895218" cy="1797636"/>
      </dsp:txXfrm>
    </dsp:sp>
    <dsp:sp modelId="{B93D2658-30DD-4D15-B7F8-1D8A78A30628}">
      <dsp:nvSpPr>
        <dsp:cNvPr id="0" name=""/>
        <dsp:cNvSpPr/>
      </dsp:nvSpPr>
      <dsp:spPr>
        <a:xfrm>
          <a:off x="3675310" y="705029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893A5-2A30-4380-B8A7-059097B89388}">
      <dsp:nvSpPr>
        <dsp:cNvPr id="0" name=""/>
        <dsp:cNvSpPr/>
      </dsp:nvSpPr>
      <dsp:spPr>
        <a:xfrm>
          <a:off x="4009429" y="1022442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Det pessimistiske</a:t>
          </a:r>
          <a:endParaRPr lang="en-US" sz="3400" kern="1200"/>
        </a:p>
      </dsp:txBody>
      <dsp:txXfrm>
        <a:off x="4065356" y="1078369"/>
        <a:ext cx="2895218" cy="1797636"/>
      </dsp:txXfrm>
    </dsp:sp>
    <dsp:sp modelId="{93CD1A85-C4E7-4AAC-A9E7-51C85DABEEA7}">
      <dsp:nvSpPr>
        <dsp:cNvPr id="0" name=""/>
        <dsp:cNvSpPr/>
      </dsp:nvSpPr>
      <dsp:spPr>
        <a:xfrm>
          <a:off x="7350620" y="705029"/>
          <a:ext cx="3007072" cy="190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03564-90C0-4253-AEF7-5F0DD33C5917}">
      <dsp:nvSpPr>
        <dsp:cNvPr id="0" name=""/>
        <dsp:cNvSpPr/>
      </dsp:nvSpPr>
      <dsp:spPr>
        <a:xfrm>
          <a:off x="7684739" y="1022442"/>
          <a:ext cx="3007072" cy="1909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Det artistiske</a:t>
          </a:r>
          <a:endParaRPr lang="en-US" sz="3400" kern="1200"/>
        </a:p>
      </dsp:txBody>
      <dsp:txXfrm>
        <a:off x="7740666" y="1078369"/>
        <a:ext cx="2895218" cy="1797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F76DE-9D2B-4623-8646-D06C9F082BBB}">
      <dsp:nvSpPr>
        <dsp:cNvPr id="0" name=""/>
        <dsp:cNvSpPr/>
      </dsp:nvSpPr>
      <dsp:spPr>
        <a:xfrm>
          <a:off x="0" y="1166042"/>
          <a:ext cx="2516214" cy="159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08E5F-4E89-4C67-B6C8-7DF8C87C211F}">
      <dsp:nvSpPr>
        <dsp:cNvPr id="0" name=""/>
        <dsp:cNvSpPr/>
      </dsp:nvSpPr>
      <dsp:spPr>
        <a:xfrm>
          <a:off x="279579" y="1431642"/>
          <a:ext cx="2516214" cy="159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b="0" i="0" kern="1200"/>
            <a:t>Rask tilkopling</a:t>
          </a:r>
          <a:endParaRPr lang="en-US" sz="3600" kern="1200"/>
        </a:p>
      </dsp:txBody>
      <dsp:txXfrm>
        <a:off x="326377" y="1478440"/>
        <a:ext cx="2422618" cy="1504200"/>
      </dsp:txXfrm>
    </dsp:sp>
    <dsp:sp modelId="{50EA9CF3-81B4-4EEB-806F-51982D7E1B82}">
      <dsp:nvSpPr>
        <dsp:cNvPr id="0" name=""/>
        <dsp:cNvSpPr/>
      </dsp:nvSpPr>
      <dsp:spPr>
        <a:xfrm>
          <a:off x="3075373" y="1166042"/>
          <a:ext cx="2516214" cy="159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1E003-CEED-494C-AE5B-D3867CA4F690}">
      <dsp:nvSpPr>
        <dsp:cNvPr id="0" name=""/>
        <dsp:cNvSpPr/>
      </dsp:nvSpPr>
      <dsp:spPr>
        <a:xfrm>
          <a:off x="3354952" y="1431642"/>
          <a:ext cx="2516214" cy="159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b="0" i="0" kern="1200"/>
            <a:t>Frastøting</a:t>
          </a:r>
          <a:endParaRPr lang="en-US" sz="3600" kern="1200"/>
        </a:p>
      </dsp:txBody>
      <dsp:txXfrm>
        <a:off x="3401750" y="1478440"/>
        <a:ext cx="2422618" cy="1504200"/>
      </dsp:txXfrm>
    </dsp:sp>
    <dsp:sp modelId="{7CF9F8EA-948A-440E-BE4B-11C7FD2B093E}">
      <dsp:nvSpPr>
        <dsp:cNvPr id="0" name=""/>
        <dsp:cNvSpPr/>
      </dsp:nvSpPr>
      <dsp:spPr>
        <a:xfrm>
          <a:off x="6150746" y="1166042"/>
          <a:ext cx="2516214" cy="159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67A5D-060A-41DE-B9BD-17B4D0541650}">
      <dsp:nvSpPr>
        <dsp:cNvPr id="0" name=""/>
        <dsp:cNvSpPr/>
      </dsp:nvSpPr>
      <dsp:spPr>
        <a:xfrm>
          <a:off x="6430326" y="1431642"/>
          <a:ext cx="2516214" cy="159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b="0" i="0" kern="1200"/>
            <a:t>Frikopling</a:t>
          </a:r>
          <a:endParaRPr lang="en-US" sz="3600" kern="1200"/>
        </a:p>
      </dsp:txBody>
      <dsp:txXfrm>
        <a:off x="6477124" y="1478440"/>
        <a:ext cx="2422618" cy="1504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7452E-73FE-4300-ADB3-48D83A5FA0E0}">
      <dsp:nvSpPr>
        <dsp:cNvPr id="0" name=""/>
        <dsp:cNvSpPr/>
      </dsp:nvSpPr>
      <dsp:spPr>
        <a:xfrm>
          <a:off x="0" y="30598"/>
          <a:ext cx="10691265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600" kern="1200"/>
            <a:t>- Bevisst, rasjonell oversettelse</a:t>
          </a:r>
          <a:endParaRPr lang="en-US" sz="4600" kern="1200"/>
        </a:p>
      </dsp:txBody>
      <dsp:txXfrm>
        <a:off x="53859" y="84457"/>
        <a:ext cx="10583547" cy="995592"/>
      </dsp:txXfrm>
    </dsp:sp>
    <dsp:sp modelId="{DDD0FDDB-3906-4E99-BEE2-1E057216B53F}">
      <dsp:nvSpPr>
        <dsp:cNvPr id="0" name=""/>
        <dsp:cNvSpPr/>
      </dsp:nvSpPr>
      <dsp:spPr>
        <a:xfrm>
          <a:off x="0" y="1266389"/>
          <a:ext cx="10691265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600" kern="1200"/>
            <a:t>- Oversettelse for å unngå konflikter</a:t>
          </a:r>
          <a:endParaRPr lang="en-US" sz="4600" kern="1200"/>
        </a:p>
      </dsp:txBody>
      <dsp:txXfrm>
        <a:off x="53859" y="1320248"/>
        <a:ext cx="10583547" cy="995592"/>
      </dsp:txXfrm>
    </dsp:sp>
    <dsp:sp modelId="{7AD78990-658F-4665-977B-A24B46700407}">
      <dsp:nvSpPr>
        <dsp:cNvPr id="0" name=""/>
        <dsp:cNvSpPr/>
      </dsp:nvSpPr>
      <dsp:spPr>
        <a:xfrm>
          <a:off x="0" y="2502179"/>
          <a:ext cx="10691265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600" kern="1200"/>
            <a:t>- Ubevisst oversettelse</a:t>
          </a:r>
          <a:endParaRPr lang="en-US" sz="4600" kern="1200"/>
        </a:p>
      </dsp:txBody>
      <dsp:txXfrm>
        <a:off x="53859" y="2556038"/>
        <a:ext cx="10583547" cy="9955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40A8-77C5-4177-A4E9-DBA3596DC803}">
      <dsp:nvSpPr>
        <dsp:cNvPr id="0" name=""/>
        <dsp:cNvSpPr/>
      </dsp:nvSpPr>
      <dsp:spPr>
        <a:xfrm>
          <a:off x="0" y="2282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491EA-3407-47D1-A821-5E2C6CB1ECC2}">
      <dsp:nvSpPr>
        <dsp:cNvPr id="0" name=""/>
        <dsp:cNvSpPr/>
      </dsp:nvSpPr>
      <dsp:spPr>
        <a:xfrm>
          <a:off x="349915" y="262549"/>
          <a:ext cx="636209" cy="636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474E5-537D-4BF5-8867-D5CF5B2FF634}">
      <dsp:nvSpPr>
        <dsp:cNvPr id="0" name=""/>
        <dsp:cNvSpPr/>
      </dsp:nvSpPr>
      <dsp:spPr>
        <a:xfrm>
          <a:off x="1336039" y="2282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Kunnskap</a:t>
          </a:r>
          <a:endParaRPr lang="en-US" sz="2200" kern="1200"/>
        </a:p>
      </dsp:txBody>
      <dsp:txXfrm>
        <a:off x="1336039" y="2282"/>
        <a:ext cx="4835908" cy="1156744"/>
      </dsp:txXfrm>
    </dsp:sp>
    <dsp:sp modelId="{9ED8C0ED-1776-4DDF-A9CD-189E53DB8FC4}">
      <dsp:nvSpPr>
        <dsp:cNvPr id="0" name=""/>
        <dsp:cNvSpPr/>
      </dsp:nvSpPr>
      <dsp:spPr>
        <a:xfrm>
          <a:off x="0" y="1448212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DFFBC-D8B9-4E8F-B7CD-FDD5240A5FA9}">
      <dsp:nvSpPr>
        <dsp:cNvPr id="0" name=""/>
        <dsp:cNvSpPr/>
      </dsp:nvSpPr>
      <dsp:spPr>
        <a:xfrm>
          <a:off x="349915" y="1708480"/>
          <a:ext cx="636209" cy="636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FC3F2-AF2C-4F05-8119-9AADB059ED59}">
      <dsp:nvSpPr>
        <dsp:cNvPr id="0" name=""/>
        <dsp:cNvSpPr/>
      </dsp:nvSpPr>
      <dsp:spPr>
        <a:xfrm>
          <a:off x="1336039" y="1448212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Mot</a:t>
          </a:r>
          <a:endParaRPr lang="en-US" sz="2200" kern="1200"/>
        </a:p>
      </dsp:txBody>
      <dsp:txXfrm>
        <a:off x="1336039" y="1448212"/>
        <a:ext cx="4835908" cy="1156744"/>
      </dsp:txXfrm>
    </dsp:sp>
    <dsp:sp modelId="{1D58247A-3BEF-41FE-829E-D916FDB082CA}">
      <dsp:nvSpPr>
        <dsp:cNvPr id="0" name=""/>
        <dsp:cNvSpPr/>
      </dsp:nvSpPr>
      <dsp:spPr>
        <a:xfrm>
          <a:off x="0" y="2894143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20157-CD9C-47F8-A902-283E2F4F7520}">
      <dsp:nvSpPr>
        <dsp:cNvPr id="0" name=""/>
        <dsp:cNvSpPr/>
      </dsp:nvSpPr>
      <dsp:spPr>
        <a:xfrm>
          <a:off x="349915" y="3154410"/>
          <a:ext cx="636209" cy="6362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218F-C587-47B9-B2CF-DF481F29AF89}">
      <dsp:nvSpPr>
        <dsp:cNvPr id="0" name=""/>
        <dsp:cNvSpPr/>
      </dsp:nvSpPr>
      <dsp:spPr>
        <a:xfrm>
          <a:off x="1336039" y="2894143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Tålmodighet</a:t>
          </a:r>
          <a:endParaRPr lang="en-US" sz="2200" kern="1200"/>
        </a:p>
      </dsp:txBody>
      <dsp:txXfrm>
        <a:off x="1336039" y="2894143"/>
        <a:ext cx="4835908" cy="1156744"/>
      </dsp:txXfrm>
    </dsp:sp>
    <dsp:sp modelId="{A1312168-E43A-42BD-8CC4-EB2431C1DD89}">
      <dsp:nvSpPr>
        <dsp:cNvPr id="0" name=""/>
        <dsp:cNvSpPr/>
      </dsp:nvSpPr>
      <dsp:spPr>
        <a:xfrm>
          <a:off x="0" y="4340073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87D0F-B117-4AC3-80A7-C9CBA2F5E45C}">
      <dsp:nvSpPr>
        <dsp:cNvPr id="0" name=""/>
        <dsp:cNvSpPr/>
      </dsp:nvSpPr>
      <dsp:spPr>
        <a:xfrm>
          <a:off x="349915" y="4600340"/>
          <a:ext cx="636209" cy="6362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357C1-6A9D-476C-A0BC-CF6F27D85B86}">
      <dsp:nvSpPr>
        <dsp:cNvPr id="0" name=""/>
        <dsp:cNvSpPr/>
      </dsp:nvSpPr>
      <dsp:spPr>
        <a:xfrm>
          <a:off x="1336039" y="4340073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Styrke</a:t>
          </a:r>
          <a:endParaRPr lang="en-US" sz="2200" kern="1200"/>
        </a:p>
      </dsp:txBody>
      <dsp:txXfrm>
        <a:off x="1336039" y="4340073"/>
        <a:ext cx="4835908" cy="1156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E22C-E78B-44DB-A2C7-E834A0688993}">
      <dsp:nvSpPr>
        <dsp:cNvPr id="0" name=""/>
        <dsp:cNvSpPr/>
      </dsp:nvSpPr>
      <dsp:spPr>
        <a:xfrm>
          <a:off x="0" y="3556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De lokale implementeringsprosjekter må være tydelig ledet og godt organisert!</a:t>
          </a:r>
          <a:endParaRPr lang="en-US" sz="1800" kern="1200"/>
        </a:p>
      </dsp:txBody>
      <dsp:txXfrm>
        <a:off x="21075" y="56638"/>
        <a:ext cx="10853219" cy="389580"/>
      </dsp:txXfrm>
    </dsp:sp>
    <dsp:sp modelId="{6E937F99-83B4-43F2-B8A6-C4098770195C}">
      <dsp:nvSpPr>
        <dsp:cNvPr id="0" name=""/>
        <dsp:cNvSpPr/>
      </dsp:nvSpPr>
      <dsp:spPr>
        <a:xfrm>
          <a:off x="0" y="51913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Sett av TID til implementering!</a:t>
          </a:r>
          <a:endParaRPr lang="en-US" sz="1800" kern="1200"/>
        </a:p>
      </dsp:txBody>
      <dsp:txXfrm>
        <a:off x="21075" y="540208"/>
        <a:ext cx="10853219" cy="389580"/>
      </dsp:txXfrm>
    </dsp:sp>
    <dsp:sp modelId="{12A69A95-BD22-4034-AC58-5E442DFDC25A}">
      <dsp:nvSpPr>
        <dsp:cNvPr id="0" name=""/>
        <dsp:cNvSpPr/>
      </dsp:nvSpPr>
      <dsp:spPr>
        <a:xfrm>
          <a:off x="0" y="100270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Unngå de lavthengende frukters fristelser!</a:t>
          </a:r>
          <a:endParaRPr lang="en-US" sz="1800" kern="1200"/>
        </a:p>
      </dsp:txBody>
      <dsp:txXfrm>
        <a:off x="21075" y="1023778"/>
        <a:ext cx="10853219" cy="389580"/>
      </dsp:txXfrm>
    </dsp:sp>
    <dsp:sp modelId="{4F21C01F-71A0-4799-90AA-2CC751BC1A76}">
      <dsp:nvSpPr>
        <dsp:cNvPr id="0" name=""/>
        <dsp:cNvSpPr/>
      </dsp:nvSpPr>
      <dsp:spPr>
        <a:xfrm>
          <a:off x="0" y="148627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Sørg for høyt og varig trykk i implementeringsarbeidet!</a:t>
          </a:r>
          <a:endParaRPr lang="en-US" sz="1800" kern="1200"/>
        </a:p>
      </dsp:txBody>
      <dsp:txXfrm>
        <a:off x="21075" y="1507348"/>
        <a:ext cx="10853219" cy="389580"/>
      </dsp:txXfrm>
    </dsp:sp>
    <dsp:sp modelId="{BD7E6EEC-307E-4218-93F4-29D4B24D0532}">
      <dsp:nvSpPr>
        <dsp:cNvPr id="0" name=""/>
        <dsp:cNvSpPr/>
      </dsp:nvSpPr>
      <dsp:spPr>
        <a:xfrm>
          <a:off x="0" y="196984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Lær raskt av egne og andres erfaringer!</a:t>
          </a:r>
          <a:endParaRPr lang="en-US" sz="1800" kern="1200"/>
        </a:p>
      </dsp:txBody>
      <dsp:txXfrm>
        <a:off x="21075" y="1990918"/>
        <a:ext cx="10853219" cy="389580"/>
      </dsp:txXfrm>
    </dsp:sp>
    <dsp:sp modelId="{833BC2E3-09CB-47D2-B608-2F4DC7594312}">
      <dsp:nvSpPr>
        <dsp:cNvPr id="0" name=""/>
        <dsp:cNvSpPr/>
      </dsp:nvSpPr>
      <dsp:spPr>
        <a:xfrm>
          <a:off x="0" y="245341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Skap eiendomsfølelse til det lokale prosjektet!</a:t>
          </a:r>
          <a:endParaRPr lang="en-US" sz="1800" kern="1200" dirty="0"/>
        </a:p>
      </dsp:txBody>
      <dsp:txXfrm>
        <a:off x="21075" y="2474488"/>
        <a:ext cx="10853219" cy="389580"/>
      </dsp:txXfrm>
    </dsp:sp>
    <dsp:sp modelId="{0017F97A-1943-4120-8E0B-D4EF468A9D13}">
      <dsp:nvSpPr>
        <dsp:cNvPr id="0" name=""/>
        <dsp:cNvSpPr/>
      </dsp:nvSpPr>
      <dsp:spPr>
        <a:xfrm>
          <a:off x="0" y="2936983"/>
          <a:ext cx="10895369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Bli</a:t>
          </a:r>
          <a:r>
            <a:rPr lang="en-US" sz="1800" kern="1200" dirty="0"/>
            <a:t> og </a:t>
          </a:r>
          <a:r>
            <a:rPr lang="en-US" sz="1800" kern="1200" dirty="0" err="1"/>
            <a:t>vær</a:t>
          </a:r>
          <a:r>
            <a:rPr lang="en-US" sz="1800" kern="1200" dirty="0"/>
            <a:t> </a:t>
          </a:r>
          <a:r>
            <a:rPr lang="en-US" sz="1800" kern="1200" dirty="0" err="1"/>
            <a:t>gode</a:t>
          </a:r>
          <a:r>
            <a:rPr lang="en-US" sz="1800" kern="1200" dirty="0"/>
            <a:t> </a:t>
          </a:r>
          <a:r>
            <a:rPr lang="en-US" sz="1800" kern="1200" dirty="0" err="1"/>
            <a:t>oversettere</a:t>
          </a:r>
          <a:r>
            <a:rPr lang="en-US" sz="1800" kern="1200" dirty="0"/>
            <a:t>!</a:t>
          </a:r>
        </a:p>
      </dsp:txBody>
      <dsp:txXfrm>
        <a:off x="21075" y="2958058"/>
        <a:ext cx="10853219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6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55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65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9311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98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2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52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4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7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Wednesday, June 12,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Wednesday, June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66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FF0C-EF3A-4F8E-B1DB-3DA6DD663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nb-NO" sz="3900" dirty="0"/>
            </a:br>
            <a:r>
              <a:rPr lang="nb-NO" sz="3900" dirty="0"/>
              <a:t>Fra Prat til Varig Bedre Praksis: </a:t>
            </a:r>
            <a:br>
              <a:rPr lang="nb-NO" sz="3900" dirty="0"/>
            </a:br>
            <a:r>
              <a:rPr lang="nb-NO" sz="2700" dirty="0"/>
              <a:t>Utfordringer og muligheter  når nye samhandlingsforløp skal implementeres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56648-2CFA-7B7B-A57C-B4F698521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22989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Strategisamling - Sammen for barn og unges psykiske helse i Møre og Romsdal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b-NO" sz="1500" dirty="0"/>
              <a:t>Molde 12 juni 2024</a:t>
            </a:r>
          </a:p>
          <a:p>
            <a:pPr>
              <a:lnSpc>
                <a:spcPct val="110000"/>
              </a:lnSpc>
            </a:pPr>
            <a:r>
              <a:rPr lang="nb-NO" sz="2400" dirty="0"/>
              <a:t>Professor Kjell Arne Røvik – Norges arktiske </a:t>
            </a:r>
            <a:r>
              <a:rPr lang="nb-NO" sz="2400"/>
              <a:t>universitet </a:t>
            </a:r>
            <a:endParaRPr lang="nb-NO" sz="2400" dirty="0"/>
          </a:p>
        </p:txBody>
      </p:sp>
      <p:pic>
        <p:nvPicPr>
          <p:cNvPr id="25" name="Picture 24" descr="A yellow and blue waves&#10;&#10;Description automatically generated">
            <a:extLst>
              <a:ext uri="{FF2B5EF4-FFF2-40B4-BE49-F238E27FC236}">
                <a16:creationId xmlns:a16="http://schemas.microsoft.com/office/drawing/2014/main" id="{B970F36E-03F4-D9A2-66FF-07031F0C7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8" r="32540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101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48A8-EC08-425E-A400-250D5CA2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489" y="1706563"/>
            <a:ext cx="5915025" cy="760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/>
              <a:t>Den besværlige implementeringen </a:t>
            </a:r>
            <a:br>
              <a:rPr lang="nb-NO" dirty="0"/>
            </a:br>
            <a:endParaRPr lang="nb-NO" dirty="0"/>
          </a:p>
        </p:txBody>
      </p:sp>
      <p:pic>
        <p:nvPicPr>
          <p:cNvPr id="65539" name="Picture 2" descr="Tiny People Characters Treating Disease Teeth.">
            <a:extLst>
              <a:ext uri="{FF2B5EF4-FFF2-40B4-BE49-F238E27FC236}">
                <a16:creationId xmlns:a16="http://schemas.microsoft.com/office/drawing/2014/main" id="{8F2BBE88-2225-4F76-F5D1-254BCCEA6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306" y="3128170"/>
            <a:ext cx="6969967" cy="33939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7AF7-E2FE-B695-7AA6-C875F15C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908048"/>
            <a:ext cx="3660776" cy="4404064"/>
          </a:xfrm>
        </p:spPr>
        <p:txBody>
          <a:bodyPr>
            <a:normAutofit/>
          </a:bodyPr>
          <a:lstStyle/>
          <a:p>
            <a:br>
              <a:rPr lang="nb-NO" sz="2000" dirty="0"/>
            </a:br>
            <a:r>
              <a:rPr lang="nb-NO" sz="3200" dirty="0"/>
              <a:t>Implementering:</a:t>
            </a:r>
            <a:br>
              <a:rPr lang="nb-NO" sz="3200" dirty="0"/>
            </a:br>
            <a:r>
              <a:rPr lang="nb-NO" sz="3200" dirty="0"/>
              <a:t>NÅR OPPSKRIFTER SKAL TAS INN – OG TAS I BRUK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AF09F-48C8-2859-495B-379CCE8F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BEE2D-52CB-AFAE-8F55-129F8A1A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6/12/2024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63BC-33EF-DF08-529F-C64DB34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FAAF66C-DE46-8A46-7CCB-9AAEF1F744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61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6660-B3DD-B8C8-88B7-6F557750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 fontScale="90000"/>
          </a:bodyPr>
          <a:lstStyle/>
          <a:p>
            <a:r>
              <a:rPr lang="nb-NO" dirty="0"/>
              <a:t>Hva kan skje når reformideer forsøkes implementert?</a:t>
            </a:r>
            <a:br>
              <a:rPr lang="nb-NO" dirty="0"/>
            </a:br>
            <a:r>
              <a:rPr lang="nb-NO" dirty="0"/>
              <a:t>Tre scenarier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1598-D907-17D9-B467-C9F6EFBE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BD7C-EE58-E685-F12A-90329A8A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6/12/2024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DB8A2-9FF0-35DD-5ADE-D2B87261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r>
              <a:rPr lang="en-US" dirty="0"/>
              <a:t>17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4CBC632-68D1-3EA7-E6CC-D8F94125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33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5BD1-FB52-B96D-F4EE-294FFAD4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Det optimistiske: Top </a:t>
            </a:r>
            <a:r>
              <a:rPr lang="nb-NO" dirty="0" err="1"/>
              <a:t>down</a:t>
            </a:r>
            <a:r>
              <a:rPr lang="nb-NO" dirty="0"/>
              <a:t>-implementering</a:t>
            </a:r>
          </a:p>
        </p:txBody>
      </p:sp>
      <p:pic>
        <p:nvPicPr>
          <p:cNvPr id="8" name="Picture 7" descr="Stor fallskjermgruppe i luften">
            <a:extLst>
              <a:ext uri="{FF2B5EF4-FFF2-40B4-BE49-F238E27FC236}">
                <a16:creationId xmlns:a16="http://schemas.microsoft.com/office/drawing/2014/main" id="{8A3EC8D7-63B8-B688-35D0-5198849D9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2" r="25832" b="-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6938-BE7C-387F-1D64-D40B5E9E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dirty="0"/>
              <a:t>Rask og relativ uproblematisk implementering - forutsatt: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   -  At man på høyt formelt myndighetsnivå tar initiativ til å implementere.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    - At reformen organiseres fra toppen.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    - At det stilles ressurser til disposisjon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    - At det settes opp milepæler og gis tidsfrister.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    -  At det fra toppen følges opp og kontrolleres at ting skjer som planlagt.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    - At man lokalt gjør det man har fått beskjed om.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B5841-9D77-7970-3F34-C1C29FF7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7278-5BA2-CD96-4429-6C319FB7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6/12/2024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C4B7F-F417-511D-6223-52EA48E8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8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E287-7A42-F540-D8E7-C3492FB1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 fontScale="90000"/>
          </a:bodyPr>
          <a:lstStyle/>
          <a:p>
            <a:r>
              <a:rPr lang="nb-NO" dirty="0"/>
              <a:t>Det pessimistiske: </a:t>
            </a:r>
            <a:r>
              <a:rPr lang="nb-NO" dirty="0" err="1"/>
              <a:t>Bottom</a:t>
            </a:r>
            <a:r>
              <a:rPr lang="nb-NO" dirty="0"/>
              <a:t> up - implementering</a:t>
            </a:r>
          </a:p>
        </p:txBody>
      </p:sp>
      <p:pic>
        <p:nvPicPr>
          <p:cNvPr id="11" name="Graphic 10" descr="Fingerprint">
            <a:extLst>
              <a:ext uri="{FF2B5EF4-FFF2-40B4-BE49-F238E27FC236}">
                <a16:creationId xmlns:a16="http://schemas.microsoft.com/office/drawing/2014/main" id="{70CE8228-34C3-BB50-EC62-C11F09B06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099" y="2130573"/>
            <a:ext cx="3398089" cy="339808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BE033-4D11-D0E7-2F67-185CADFB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971" y="1906418"/>
            <a:ext cx="6693941" cy="3923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- </a:t>
            </a:r>
            <a:r>
              <a:rPr lang="nb-NO"/>
              <a:t>«Den vet best hvor skoen trykker som har den på».</a:t>
            </a:r>
          </a:p>
          <a:p>
            <a:pPr marL="0" indent="0">
              <a:buNone/>
            </a:pPr>
            <a:r>
              <a:rPr lang="nb-NO"/>
              <a:t>- Initiativ til reformer bør komme – og vokse opp fra «bakkeplan».</a:t>
            </a:r>
          </a:p>
          <a:p>
            <a:pPr marL="0" indent="0">
              <a:buNone/>
            </a:pPr>
            <a:r>
              <a:rPr lang="nb-NO"/>
              <a:t>- Nødvendig at folk på bakkeplan har eierskap til reformen («sitt eget barn»).</a:t>
            </a:r>
          </a:p>
          <a:p>
            <a:pPr marL="0" indent="0">
              <a:buNone/>
            </a:pPr>
            <a:r>
              <a:rPr lang="nb-NO"/>
              <a:t>- Nødvendig at reformer forankres nede i organisasjoner.</a:t>
            </a:r>
          </a:p>
          <a:p>
            <a:pPr marL="0" indent="0">
              <a:buNone/>
            </a:pPr>
            <a:r>
              <a:rPr lang="nb-NO"/>
              <a:t>- Mulig utfall der dette mangler: </a:t>
            </a:r>
            <a:r>
              <a:rPr lang="nb-NO" i="1" u="sng"/>
              <a:t>frastøting</a:t>
            </a:r>
            <a:r>
              <a:rPr lang="nb-NO"/>
              <a:t>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EA66-8480-E97F-894A-634638DE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64F39-9856-0D63-05CE-488780D5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6/12/2024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2D59F-B9A9-43E1-1875-D0ECCAA2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Rectangle 7271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E9BC720A-536E-5745-5AF8-A91751FB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MOTSTAND MOT ENDRING</a:t>
            </a:r>
          </a:p>
        </p:txBody>
      </p:sp>
      <p:sp>
        <p:nvSpPr>
          <p:cNvPr id="7271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9" name="Picture 72708" descr="Piler som peker mot lyset">
            <a:extLst>
              <a:ext uri="{FF2B5EF4-FFF2-40B4-BE49-F238E27FC236}">
                <a16:creationId xmlns:a16="http://schemas.microsoft.com/office/drawing/2014/main" id="{4B0FE3FA-9553-E80B-4A91-BD156F35D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4" r="45661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72717" name="Rectangle 7271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22D10211-9B8C-9433-B979-CFDE97B3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GB" altLang="nb-NO" dirty="0"/>
              <a:t>TRE MÅTER Å DIAGNOSTISERE ANSATTES MOTSTAND MOT ENDRING PÅ:</a:t>
            </a:r>
          </a:p>
          <a:p>
            <a:pPr marL="109537" indent="0">
              <a:buNone/>
            </a:pPr>
            <a:endParaRPr lang="en-GB" altLang="nb-NO" dirty="0"/>
          </a:p>
          <a:p>
            <a:r>
              <a:rPr lang="en-GB" altLang="nb-NO" dirty="0"/>
              <a:t>1. Som </a:t>
            </a:r>
            <a:r>
              <a:rPr lang="en-GB" altLang="nb-NO" dirty="0" err="1"/>
              <a:t>uttrykk</a:t>
            </a:r>
            <a:r>
              <a:rPr lang="en-GB" altLang="nb-NO" dirty="0"/>
              <a:t> for PATOLOGI</a:t>
            </a:r>
          </a:p>
          <a:p>
            <a:r>
              <a:rPr lang="en-GB" altLang="nb-NO" dirty="0"/>
              <a:t>2. Som </a:t>
            </a:r>
            <a:r>
              <a:rPr lang="en-GB" altLang="nb-NO" dirty="0" err="1"/>
              <a:t>uttrykk</a:t>
            </a:r>
            <a:r>
              <a:rPr lang="en-GB" altLang="nb-NO" dirty="0"/>
              <a:t> for INTERESSEBASERTE HANDLINGER</a:t>
            </a:r>
          </a:p>
          <a:p>
            <a:r>
              <a:rPr lang="en-GB" altLang="nb-NO" dirty="0"/>
              <a:t>3. Som </a:t>
            </a:r>
            <a:r>
              <a:rPr lang="en-GB" altLang="nb-NO" dirty="0" err="1"/>
              <a:t>uttrykk</a:t>
            </a:r>
            <a:r>
              <a:rPr lang="en-GB" altLang="nb-NO" dirty="0"/>
              <a:t> for at </a:t>
            </a:r>
            <a:r>
              <a:rPr lang="en-GB" altLang="nb-NO" dirty="0" err="1"/>
              <a:t>kyndige</a:t>
            </a:r>
            <a:r>
              <a:rPr lang="en-GB" altLang="nb-NO" dirty="0"/>
              <a:t> </a:t>
            </a:r>
            <a:r>
              <a:rPr lang="en-GB" altLang="nb-NO" dirty="0" err="1"/>
              <a:t>praktikere</a:t>
            </a:r>
            <a:r>
              <a:rPr lang="en-GB" altLang="nb-NO" dirty="0"/>
              <a:t> ser GALSKAPEN </a:t>
            </a:r>
            <a:r>
              <a:rPr lang="en-GB" altLang="nb-NO" dirty="0" err="1"/>
              <a:t>i</a:t>
            </a:r>
            <a:r>
              <a:rPr lang="en-GB" altLang="nb-NO" dirty="0"/>
              <a:t> </a:t>
            </a:r>
            <a:r>
              <a:rPr lang="en-GB" altLang="nb-NO" dirty="0" err="1"/>
              <a:t>lederes</a:t>
            </a:r>
            <a:r>
              <a:rPr lang="en-GB" altLang="nb-NO" dirty="0"/>
              <a:t> </a:t>
            </a:r>
            <a:r>
              <a:rPr lang="en-GB" altLang="nb-NO" dirty="0" err="1"/>
              <a:t>forslag</a:t>
            </a:r>
            <a:r>
              <a:rPr lang="en-GB" altLang="nb-NO" dirty="0"/>
              <a:t> </a:t>
            </a:r>
            <a:r>
              <a:rPr lang="en-GB" altLang="nb-NO" dirty="0" err="1"/>
              <a:t>til</a:t>
            </a:r>
            <a:r>
              <a:rPr lang="en-GB" altLang="nb-NO" dirty="0"/>
              <a:t> </a:t>
            </a:r>
            <a:r>
              <a:rPr lang="en-GB" altLang="nb-NO" dirty="0" err="1"/>
              <a:t>omstilling</a:t>
            </a:r>
            <a:r>
              <a:rPr lang="en-GB" altLang="nb-NO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7466-7A5A-0ED9-737A-2FAD1AA0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nb-NO" dirty="0"/>
              <a:t>Det artistiske scenariet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19AB-6761-B833-FE47-A66CA5F55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Skvisen når organisasjoner på den ene side må leve opp til ytre krav om å adoptere tidsriktige reformer – og på den annen side må handtere  indre krav fra «bakkeplan» om ro, stabilitet og forutsigbarhet.</a:t>
            </a:r>
          </a:p>
        </p:txBody>
      </p:sp>
      <p:pic>
        <p:nvPicPr>
          <p:cNvPr id="8" name="Picture 7" descr="Plante som vokser i en asfaltsprekk">
            <a:extLst>
              <a:ext uri="{FF2B5EF4-FFF2-40B4-BE49-F238E27FC236}">
                <a16:creationId xmlns:a16="http://schemas.microsoft.com/office/drawing/2014/main" id="{EF2DD6EF-1BE7-FAC8-319D-1B52FBD10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r="23716" b="-1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B88C2-E666-5A8C-0F27-3ECE1EB8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83D35-E5DE-3609-051A-4FFB07C2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6F253-B54F-FE9D-ACB6-69E24CA3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B521-0BCC-3D06-B1B1-9AABBD57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Tre mulige utfall av forsøk på implementering (f.eks. av formaliserte samarbeidsstrukturer)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536CF8-4338-D818-D801-D6B402AA8E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60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A165-4507-585B-5A30-DB0EECED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000" cap="all" spc="30" dirty="0">
                <a:latin typeface="+mj-lt"/>
              </a:rPr>
            </a:br>
            <a:r>
              <a:rPr lang="en-US" sz="3100" cap="all" spc="30" dirty="0" err="1">
                <a:latin typeface="+mj-lt"/>
              </a:rPr>
              <a:t>Oversettelses-scenariet</a:t>
            </a:r>
            <a:r>
              <a:rPr lang="en-US" sz="3100" cap="all" spc="30" dirty="0">
                <a:latin typeface="+mj-lt"/>
              </a:rPr>
              <a:t>:</a:t>
            </a:r>
            <a:br>
              <a:rPr lang="en-US" sz="3100" cap="all" spc="30" dirty="0">
                <a:latin typeface="+mj-lt"/>
              </a:rPr>
            </a:br>
            <a:br>
              <a:rPr lang="en-US" sz="3100" cap="all" spc="30" dirty="0">
                <a:latin typeface="+mj-lt"/>
              </a:rPr>
            </a:br>
            <a:r>
              <a:rPr lang="en-US" sz="2400" cap="all" spc="30" dirty="0" err="1"/>
              <a:t>Implementering</a:t>
            </a:r>
            <a:r>
              <a:rPr lang="en-US" sz="2400" cap="all" spc="30" dirty="0"/>
              <a:t> av </a:t>
            </a:r>
            <a:r>
              <a:rPr lang="en-US" sz="2400" cap="all" spc="30" dirty="0" err="1"/>
              <a:t>syv</a:t>
            </a:r>
            <a:r>
              <a:rPr lang="en-US" sz="2400" cap="all" spc="30" dirty="0"/>
              <a:t> </a:t>
            </a:r>
            <a:r>
              <a:rPr lang="en-US" sz="2400" cap="all" spc="30" dirty="0" err="1"/>
              <a:t>samhandlings-forløp</a:t>
            </a:r>
            <a:br>
              <a:rPr lang="en-US" sz="2400" cap="all" spc="30" dirty="0"/>
            </a:br>
            <a:r>
              <a:rPr lang="en-US" sz="2400" cap="all" spc="30" dirty="0" err="1"/>
              <a:t>som</a:t>
            </a:r>
            <a:r>
              <a:rPr lang="en-US" sz="2400" cap="all" spc="30" dirty="0"/>
              <a:t> </a:t>
            </a:r>
            <a:r>
              <a:rPr lang="en-US" sz="2400" cap="all" spc="30" dirty="0" err="1"/>
              <a:t>oversettelse</a:t>
            </a:r>
            <a:endParaRPr lang="en-US" sz="2400" cap="all" spc="30" dirty="0">
              <a:latin typeface="+mj-lt"/>
            </a:endParaRPr>
          </a:p>
        </p:txBody>
      </p:sp>
      <p:pic>
        <p:nvPicPr>
          <p:cNvPr id="3074" name="Picture 2" descr="Translation Tools for ESOL Families | Oakstead Elementary School- Dr.  Claudia Steinacker- Principal">
            <a:extLst>
              <a:ext uri="{FF2B5EF4-FFF2-40B4-BE49-F238E27FC236}">
                <a16:creationId xmlns:a16="http://schemas.microsoft.com/office/drawing/2014/main" id="{699C2E76-06E4-A86C-D4A7-9988B2FD20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449" y="723901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19988-4856-B308-418A-5AEA25FC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973F9-5D73-825A-1464-2C20C0B0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6/12/2024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AF59E-B0DF-BEA3-3359-8AD28A6E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ED89275-2B7D-FA67-7413-B652DF22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2000" u="sng" dirty="0"/>
              <a:t>HVORFOR</a:t>
            </a:r>
            <a:r>
              <a:rPr lang="nb-NO" altLang="nb-NO" sz="2000" dirty="0"/>
              <a:t> OVERSETTES ENDRINGS-IDEER  NÅR DE IMPLEMENTERES </a:t>
            </a:r>
            <a:r>
              <a:rPr lang="nb-NO" altLang="nb-NO" sz="2400" dirty="0"/>
              <a:t>?</a:t>
            </a:r>
          </a:p>
        </p:txBody>
      </p:sp>
      <p:graphicFrame>
        <p:nvGraphicFramePr>
          <p:cNvPr id="27668" name="Rectangle 3">
            <a:extLst>
              <a:ext uri="{FF2B5EF4-FFF2-40B4-BE49-F238E27FC236}">
                <a16:creationId xmlns:a16="http://schemas.microsoft.com/office/drawing/2014/main" id="{EB369107-6C35-9278-744F-10EBFC4B40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0635" y="2293126"/>
          <a:ext cx="10691265" cy="363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353C-BE78-841C-2EBB-FF896270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b-NO" dirty="0"/>
              <a:t>Problembeskrivelse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D8437B-83E2-F10F-2FA8-2D5D0F268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07180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4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2776796-4B60-1993-BBE9-E5E737654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b-NO" altLang="nb-NO" sz="2900" dirty="0"/>
              <a:t>HVORDAN OVERSETTES PRAKSISER OG IDEER? OVERSETTELSESREGLER</a:t>
            </a:r>
          </a:p>
        </p:txBody>
      </p:sp>
      <p:pic>
        <p:nvPicPr>
          <p:cNvPr id="92167" name="Picture 92166" descr="Gult papirfly som flyr i motsatt retning av mange grå papirfly">
            <a:extLst>
              <a:ext uri="{FF2B5EF4-FFF2-40B4-BE49-F238E27FC236}">
                <a16:creationId xmlns:a16="http://schemas.microsoft.com/office/drawing/2014/main" id="{27EAF5EB-34F2-ACE6-2D25-3502BA857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6" r="38403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92168" name="Rectangle 3">
            <a:extLst>
              <a:ext uri="{FF2B5EF4-FFF2-40B4-BE49-F238E27FC236}">
                <a16:creationId xmlns:a16="http://schemas.microsoft.com/office/drawing/2014/main" id="{9C1DB7E3-8664-2D64-1756-C8F5E0DB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nb-NO" sz="2800" b="1" dirty="0"/>
              <a:t>Reprodusering:   Regel 1: </a:t>
            </a:r>
            <a:r>
              <a:rPr lang="nb-NO" altLang="nb-NO" sz="2800" i="1" dirty="0"/>
              <a:t>KOPIERING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nb-NO" sz="2800" b="1" dirty="0"/>
              <a:t>Modifisering: </a:t>
            </a:r>
            <a:r>
              <a:rPr lang="nb-NO" altLang="nb-NO" sz="2800" dirty="0"/>
              <a:t> </a:t>
            </a:r>
            <a:r>
              <a:rPr lang="nb-NO" altLang="nb-NO" sz="2800" b="1" dirty="0"/>
              <a:t>Regel 2 og 3</a:t>
            </a:r>
            <a:r>
              <a:rPr lang="nb-NO" altLang="nb-NO" sz="2800" dirty="0"/>
              <a:t>: </a:t>
            </a:r>
            <a:r>
              <a:rPr lang="nb-NO" altLang="nb-NO" sz="2800" i="1" dirty="0"/>
              <a:t>TREKKE FRA, LEGGE TIL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nb-NO" sz="2800" b="1" dirty="0"/>
              <a:t>Radikalt modus</a:t>
            </a:r>
            <a:r>
              <a:rPr lang="nb-NO" altLang="nb-NO" sz="2800" dirty="0"/>
              <a:t>: </a:t>
            </a:r>
            <a:r>
              <a:rPr lang="nb-NO" altLang="nb-NO" sz="2800" b="1" dirty="0"/>
              <a:t>Regel 4</a:t>
            </a:r>
            <a:r>
              <a:rPr lang="nb-NO" altLang="nb-NO" sz="2800" dirty="0"/>
              <a:t>: </a:t>
            </a:r>
            <a:r>
              <a:rPr lang="nb-NO" altLang="nb-NO" sz="2800" i="1" dirty="0"/>
              <a:t>OMVANDLING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nb-NO" altLang="nb-NO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tropstegn på gul bakgrunn">
            <a:extLst>
              <a:ext uri="{FF2B5EF4-FFF2-40B4-BE49-F238E27FC236}">
                <a16:creationId xmlns:a16="http://schemas.microsoft.com/office/drawing/2014/main" id="{8772784C-53DF-213F-F3DB-205E5EA47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9DE0C-25A3-A7B5-88A6-FF623144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cap="all" spc="30" dirty="0">
                <a:solidFill>
                  <a:srgbClr val="FFFFFF"/>
                </a:solidFill>
                <a:latin typeface="+mj-lt"/>
              </a:rPr>
              <a:t>For de </a:t>
            </a:r>
            <a:r>
              <a:rPr lang="en-US" sz="2400" cap="all" spc="30" dirty="0" err="1">
                <a:solidFill>
                  <a:srgbClr val="FFFFFF"/>
                </a:solidFill>
                <a:latin typeface="+mj-lt"/>
              </a:rPr>
              <a:t>som</a:t>
            </a:r>
            <a:r>
              <a:rPr lang="en-US" sz="2400" cap="all" spc="3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cap="all" spc="30" dirty="0" err="1">
                <a:solidFill>
                  <a:srgbClr val="FFFFFF"/>
                </a:solidFill>
                <a:latin typeface="+mj-lt"/>
              </a:rPr>
              <a:t>skal</a:t>
            </a:r>
            <a:r>
              <a:rPr lang="en-US" sz="2400" cap="all" spc="3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cap="all" spc="30" dirty="0" err="1">
                <a:solidFill>
                  <a:srgbClr val="FFFFFF"/>
                </a:solidFill>
                <a:latin typeface="+mj-lt"/>
              </a:rPr>
              <a:t>implementere</a:t>
            </a:r>
            <a:r>
              <a:rPr lang="en-US" sz="2400" cap="all" spc="30">
                <a:solidFill>
                  <a:srgbClr val="FFFFFF"/>
                </a:solidFill>
                <a:latin typeface="+mj-lt"/>
              </a:rPr>
              <a:t> SAMHANDLINGSFORLØP </a:t>
            </a:r>
            <a:r>
              <a:rPr lang="en-US" sz="2400" cap="all" spc="30">
                <a:solidFill>
                  <a:srgbClr val="FFFFFF"/>
                </a:solidFill>
              </a:rPr>
              <a:t>I MØRE &amp; ROMSDAL</a:t>
            </a:r>
            <a:br>
              <a:rPr lang="en-US" sz="2400" cap="all" spc="30" dirty="0">
                <a:solidFill>
                  <a:srgbClr val="FFFFFF"/>
                </a:solidFill>
              </a:rPr>
            </a:br>
            <a:br>
              <a:rPr lang="en-US" sz="4600" cap="all" spc="30" dirty="0">
                <a:solidFill>
                  <a:srgbClr val="FFFFFF"/>
                </a:solidFill>
                <a:latin typeface="+mj-lt"/>
              </a:rPr>
            </a:br>
            <a:r>
              <a:rPr lang="en-US" sz="4600" cap="all" spc="30" dirty="0">
                <a:solidFill>
                  <a:srgbClr val="FFFFFF"/>
                </a:solidFill>
                <a:latin typeface="+mj-lt"/>
              </a:rPr>
              <a:t>TRANSLATØR-KOMPETANSE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0C57A-A63F-426B-F6A7-5C116CD5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0C71-829E-1DCE-7C90-9FB353A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EF9F-0600-903F-0159-68D98557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17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yspære på gul bakgrunn med tegnede lysstråler og ledning">
            <a:extLst>
              <a:ext uri="{FF2B5EF4-FFF2-40B4-BE49-F238E27FC236}">
                <a16:creationId xmlns:a16="http://schemas.microsoft.com/office/drawing/2014/main" id="{67CEBB21-774A-0D96-EF86-1FCCB684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8181B-D20B-C1F9-40C7-2C1EB04C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cap="all" spc="30" dirty="0">
                <a:solidFill>
                  <a:srgbClr val="FFFFFF"/>
                </a:solidFill>
                <a:latin typeface="+mj-lt"/>
              </a:rPr>
              <a:t>Fire </a:t>
            </a:r>
            <a:r>
              <a:rPr lang="en-US" sz="4600" cap="all" spc="30" dirty="0" err="1">
                <a:solidFill>
                  <a:srgbClr val="FFFFFF"/>
                </a:solidFill>
                <a:latin typeface="+mj-lt"/>
              </a:rPr>
              <a:t>dyder</a:t>
            </a:r>
            <a:r>
              <a:rPr lang="en-US" sz="4600" cap="all" spc="30" dirty="0">
                <a:solidFill>
                  <a:srgbClr val="FFFFFF"/>
                </a:solidFill>
                <a:latin typeface="+mj-lt"/>
              </a:rPr>
              <a:t> for den </a:t>
            </a:r>
            <a:r>
              <a:rPr lang="en-US" sz="4600" cap="all" spc="30" dirty="0" err="1">
                <a:solidFill>
                  <a:srgbClr val="FFFFFF"/>
                </a:solidFill>
                <a:latin typeface="+mj-lt"/>
              </a:rPr>
              <a:t>dyktige</a:t>
            </a:r>
            <a:r>
              <a:rPr lang="en-US" sz="4600" cap="all" spc="3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600" cap="all" spc="30" dirty="0" err="1">
                <a:solidFill>
                  <a:srgbClr val="FFFFFF"/>
                </a:solidFill>
                <a:latin typeface="+mj-lt"/>
              </a:rPr>
              <a:t>translatør</a:t>
            </a:r>
            <a:r>
              <a:rPr lang="en-US" sz="4600" cap="all" spc="30" dirty="0">
                <a:solidFill>
                  <a:srgbClr val="FFFFFF"/>
                </a:solidFill>
                <a:latin typeface="+mj-lt"/>
              </a:rPr>
              <a:t>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26FB1-B790-61E1-A187-38FD03BD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39F5C-72C9-B7B8-ED26-F874D502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6/12/2024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09A33-476C-CDB8-699C-47BCA74A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F37C-75C7-73AE-F17E-03CED9A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nb-NO" dirty="0"/>
              <a:t>De fire translatør-</a:t>
            </a:r>
            <a:br>
              <a:rPr lang="nb-NO" dirty="0"/>
            </a:br>
            <a:r>
              <a:rPr lang="nb-NO" dirty="0"/>
              <a:t>dyder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2C485-4EA3-DE03-A20D-CCDB5A46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D3F9-0740-B7A1-C6A8-6C0DA5E2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6/12/2024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038F-40BD-87EC-FE6D-B9429BEF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BA7B1E-5CAC-8930-CBB0-7527A508B8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868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E794-D68C-C65C-D037-8F564BFD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nb-NO" dirty="0"/>
              <a:t>1. Kunnskap</a:t>
            </a:r>
          </a:p>
        </p:txBody>
      </p:sp>
      <p:pic>
        <p:nvPicPr>
          <p:cNvPr id="5" name="Picture 4" descr="Kompliserte matematiske formler på en tavle">
            <a:extLst>
              <a:ext uri="{FF2B5EF4-FFF2-40B4-BE49-F238E27FC236}">
                <a16:creationId xmlns:a16="http://schemas.microsoft.com/office/drawing/2014/main" id="{63DEAF56-E916-B725-B72D-BB27D1961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5" r="18371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7896-7F83-93C9-88C2-205005BB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Den dyktige oversetter</a:t>
            </a:r>
          </a:p>
          <a:p>
            <a:pPr marL="0" indent="0">
              <a:buNone/>
            </a:pPr>
            <a:r>
              <a:rPr lang="nb-NO"/>
              <a:t>- må ha kunnskap om konteksten det oversettes </a:t>
            </a:r>
            <a:r>
              <a:rPr lang="nb-NO" b="1" u="sng"/>
              <a:t>fra.</a:t>
            </a:r>
          </a:p>
          <a:p>
            <a:pPr marL="0" indent="0">
              <a:buNone/>
            </a:pPr>
            <a:r>
              <a:rPr lang="nb-NO"/>
              <a:t>- må ha kunnskap om konteksten det oversettes </a:t>
            </a:r>
            <a:r>
              <a:rPr lang="nb-NO" b="1" u="sng"/>
              <a:t>til.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578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93856-8539-E9B3-4EE6-C85A8548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bg2"/>
                </a:solidFill>
              </a:rPr>
              <a:t>2. Mot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5410-0F98-3D9E-6C68-2CF4872A3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-  </a:t>
            </a:r>
            <a:r>
              <a:rPr lang="nb-NO"/>
              <a:t>Oversetteren må ha mot til å </a:t>
            </a:r>
            <a:r>
              <a:rPr lang="nb-NO" i="1" u="sng"/>
              <a:t>redigere</a:t>
            </a:r>
            <a:r>
              <a:rPr lang="nb-NO"/>
              <a:t> på oppskriften.</a:t>
            </a:r>
          </a:p>
          <a:p>
            <a:pPr marL="0" indent="0">
              <a:buNone/>
            </a:pPr>
            <a:r>
              <a:rPr lang="nb-NO"/>
              <a:t>-  I mange tilfeller må oversetteren være  SPRÅKSETTER før det kan </a:t>
            </a:r>
          </a:p>
          <a:p>
            <a:pPr marL="0" indent="0">
              <a:buNone/>
            </a:pPr>
            <a:r>
              <a:rPr lang="nb-NO"/>
              <a:t>   oversettes.</a:t>
            </a:r>
          </a:p>
          <a:p>
            <a:pPr marL="0" indent="0">
              <a:buNone/>
            </a:pPr>
            <a:r>
              <a:rPr lang="nb-NO"/>
              <a:t>-  Et oversetter-ideal:   Oversetteren som ETTERDIKTER.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0762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ED339-38C1-1210-B8AF-1E839F1C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b-NO" sz="3600" dirty="0">
                <a:solidFill>
                  <a:schemeClr val="bg2"/>
                </a:solidFill>
              </a:rPr>
              <a:t>3.Tålmodighet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80AD8-48F3-8CCC-14CE-46A6053CA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-  Oversetteren må ta tiden til hjelp</a:t>
            </a:r>
          </a:p>
        </p:txBody>
      </p:sp>
    </p:spTree>
    <p:extLst>
      <p:ext uri="{BB962C8B-B14F-4D97-AF65-F5344CB8AC3E}">
        <p14:creationId xmlns:p14="http://schemas.microsoft.com/office/powerpoint/2010/main" val="38592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6719C-AD10-0693-BA1C-484180CA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bg2"/>
                </a:solidFill>
              </a:rPr>
              <a:t>4. Styrke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45F8-2B9B-941C-7E9B-51E2A423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545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1D5598-F86B-3A75-064C-9BA64622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nb-NO" altLang="nb-NO" sz="2000" b="1" dirty="0"/>
            </a:br>
            <a:r>
              <a:rPr lang="nb-NO" altLang="nb-NO" sz="2000" b="1" dirty="0"/>
              <a:t>VIRUS-METAFOREN:</a:t>
            </a:r>
            <a:br>
              <a:rPr lang="nb-NO" altLang="nb-NO" sz="2000" b="1" dirty="0"/>
            </a:br>
            <a:r>
              <a:rPr lang="nb-NO" altLang="nb-NO" sz="2000" b="1" dirty="0"/>
              <a:t>Hva kan ha skjedd med samhandlingsforløpene når vi er fremme ved 12. juni 2034?</a:t>
            </a:r>
          </a:p>
        </p:txBody>
      </p:sp>
      <p:pic>
        <p:nvPicPr>
          <p:cNvPr id="37893" name="Picture 37892" descr="Digital gjengivelse av en virus formasjon">
            <a:extLst>
              <a:ext uri="{FF2B5EF4-FFF2-40B4-BE49-F238E27FC236}">
                <a16:creationId xmlns:a16="http://schemas.microsoft.com/office/drawing/2014/main" id="{2EDD3002-F780-2AE1-DC7C-51583BBBC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5" r="12515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7898" name="Rectangle 37897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106ED1-2699-2877-FAD7-C9E43EC85D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nb-NO" altLang="nb-NO" b="1" dirty="0"/>
          </a:p>
          <a:p>
            <a:pPr eaLnBrk="1" hangingPunct="1">
              <a:buFontTx/>
              <a:buChar char="-"/>
              <a:defRPr/>
            </a:pPr>
            <a:r>
              <a:rPr lang="nb-NO" altLang="nb-NO" b="1" dirty="0"/>
              <a:t>Ideer, som virus, kan forsvinne raskt.</a:t>
            </a:r>
          </a:p>
          <a:p>
            <a:pPr eaLnBrk="1" hangingPunct="1">
              <a:buFontTx/>
              <a:buChar char="-"/>
              <a:defRPr/>
            </a:pPr>
            <a:r>
              <a:rPr lang="nb-NO" altLang="nb-NO" b="1" dirty="0"/>
              <a:t>Ideer som virus kan ha lang «inkubasjonstid»</a:t>
            </a:r>
          </a:p>
          <a:p>
            <a:pPr eaLnBrk="1" hangingPunct="1">
              <a:buFontTx/>
              <a:buChar char="-"/>
              <a:defRPr/>
            </a:pPr>
            <a:r>
              <a:rPr lang="nb-NO" altLang="nb-NO" b="1" dirty="0"/>
              <a:t>Ideer – som virus – kan mutere, inaktiveres og reaktiveres.</a:t>
            </a:r>
          </a:p>
          <a:p>
            <a:pPr eaLnBrk="1" hangingPunct="1">
              <a:buFontTx/>
              <a:buChar char="-"/>
              <a:defRPr/>
            </a:pPr>
            <a:endParaRPr lang="nb-NO" altLang="nb-NO" b="1" dirty="0"/>
          </a:p>
          <a:p>
            <a:pPr eaLnBrk="1" hangingPunct="1">
              <a:buFontTx/>
              <a:buNone/>
              <a:defRPr/>
            </a:pPr>
            <a:r>
              <a:rPr lang="nb-NO" altLang="nb-NO" b="1" dirty="0"/>
              <a:t>-   Ideer – som virus – kan ha massive effekter</a:t>
            </a:r>
            <a:r>
              <a:rPr lang="nb-NO" alt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312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pic>
        <p:nvPicPr>
          <p:cNvPr id="5" name="Picture 4" descr="Snødekket fjell og innsjø ved solnedgang">
            <a:extLst>
              <a:ext uri="{FF2B5EF4-FFF2-40B4-BE49-F238E27FC236}">
                <a16:creationId xmlns:a16="http://schemas.microsoft.com/office/drawing/2014/main" id="{F8FBF701-3580-06AA-7E5D-453FDD7653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305" r="-1" b="1149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14A48-BECB-2494-F943-AC98337E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>
                <a:solidFill>
                  <a:srgbClr val="EBEBEB"/>
                </a:solidFill>
              </a:rPr>
              <a:t>Åtte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smøretips</a:t>
            </a:r>
            <a:r>
              <a:rPr lang="en-US" sz="2600" dirty="0">
                <a:solidFill>
                  <a:srgbClr val="EBEBEB"/>
                </a:solidFill>
              </a:rPr>
              <a:t> for de </a:t>
            </a:r>
            <a:r>
              <a:rPr lang="en-US" sz="2600" dirty="0" err="1">
                <a:solidFill>
                  <a:srgbClr val="EBEBEB"/>
                </a:solidFill>
              </a:rPr>
              <a:t>som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skal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ut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i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implementeringsløypa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i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kommuner</a:t>
            </a:r>
            <a:r>
              <a:rPr lang="en-US" sz="2600" dirty="0">
                <a:solidFill>
                  <a:srgbClr val="EBEBEB"/>
                </a:solidFill>
              </a:rPr>
              <a:t> i </a:t>
            </a:r>
            <a:r>
              <a:rPr lang="en-US" sz="2600" dirty="0" err="1">
                <a:solidFill>
                  <a:srgbClr val="EBEBEB"/>
                </a:solidFill>
              </a:rPr>
              <a:t>Møreog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Romsdal</a:t>
            </a:r>
            <a:endParaRPr lang="en-US" sz="26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DAE3-352C-F15E-8064-4CF1CB16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(</a:t>
            </a:r>
            <a:r>
              <a:rPr lang="nb-NO" dirty="0"/>
              <a:t>Prosessbasert organisering (organisering «på tvers»).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2B84-DDF8-F029-A304-01AB8324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2236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2B91C-5E18-6AB9-B80F-7D5A58B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6E64-5D79-0C31-4EB7-21ED64339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1. </a:t>
            </a:r>
            <a:r>
              <a:rPr lang="nb-NO" sz="3200" dirty="0"/>
              <a:t>De lokale implementeringsprosjekter må være tydelig ledet og godt organisert!</a:t>
            </a:r>
          </a:p>
        </p:txBody>
      </p:sp>
    </p:spTree>
    <p:extLst>
      <p:ext uri="{BB962C8B-B14F-4D97-AF65-F5344CB8AC3E}">
        <p14:creationId xmlns:p14="http://schemas.microsoft.com/office/powerpoint/2010/main" val="254696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C7EB-6BEE-C20B-082C-1CC77E87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nb-NO"/>
          </a:p>
        </p:txBody>
      </p:sp>
      <p:pic>
        <p:nvPicPr>
          <p:cNvPr id="5" name="Picture 4" descr="Kalender på bord">
            <a:extLst>
              <a:ext uri="{FF2B5EF4-FFF2-40B4-BE49-F238E27FC236}">
                <a16:creationId xmlns:a16="http://schemas.microsoft.com/office/drawing/2014/main" id="{7E8992E7-05B9-713F-63B3-5E2E34571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1" r="44528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3443-A980-29C9-B65B-BB0CD034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2. Sett av TID til implementering!</a:t>
            </a:r>
          </a:p>
        </p:txBody>
      </p:sp>
    </p:spTree>
    <p:extLst>
      <p:ext uri="{BB962C8B-B14F-4D97-AF65-F5344CB8AC3E}">
        <p14:creationId xmlns:p14="http://schemas.microsoft.com/office/powerpoint/2010/main" val="1913715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24B64-0319-C47A-4C36-332E67B0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87AF-FE6A-8E76-B097-E8827A42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3. Unngå de </a:t>
            </a:r>
            <a:r>
              <a:rPr lang="nb-NO" sz="3200" dirty="0" err="1"/>
              <a:t>lavthengende</a:t>
            </a:r>
            <a:r>
              <a:rPr lang="nb-NO" sz="3200" dirty="0"/>
              <a:t> frukters fristelser!</a:t>
            </a:r>
          </a:p>
        </p:txBody>
      </p:sp>
    </p:spTree>
    <p:extLst>
      <p:ext uri="{BB962C8B-B14F-4D97-AF65-F5344CB8AC3E}">
        <p14:creationId xmlns:p14="http://schemas.microsoft.com/office/powerpoint/2010/main" val="22347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9D0EE-8DB6-1B8F-63C2-49D59132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endParaRPr lang="nb-NO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1C67-568E-B094-0BF5-64DC4C07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>
                <a:solidFill>
                  <a:srgbClr val="FFFFFF"/>
                </a:solidFill>
              </a:rPr>
              <a:t>4. Kakk hull på siloer – og øv på samhandling!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n øverste visning af en struktur, der ligner hjul">
            <a:extLst>
              <a:ext uri="{FF2B5EF4-FFF2-40B4-BE49-F238E27FC236}">
                <a16:creationId xmlns:a16="http://schemas.microsoft.com/office/drawing/2014/main" id="{4076668E-7B2B-6926-AE03-6FE627408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47" r="21945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7498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D252-5D9B-38A1-9D80-CFC864F0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nb-NO"/>
          </a:p>
        </p:txBody>
      </p:sp>
      <p:pic>
        <p:nvPicPr>
          <p:cNvPr id="5" name="Picture 4" descr="Hender som holder hverandres hånd ledd og sammen satt sammen til å danne en sirkel">
            <a:extLst>
              <a:ext uri="{FF2B5EF4-FFF2-40B4-BE49-F238E27FC236}">
                <a16:creationId xmlns:a16="http://schemas.microsoft.com/office/drawing/2014/main" id="{3B43E0E8-05FF-E904-42F1-FAE349385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2" r="25627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3786-2F19-6521-B5CE-55462FE0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5. Unngå kluss i vekslinger!</a:t>
            </a:r>
          </a:p>
        </p:txBody>
      </p:sp>
    </p:spTree>
    <p:extLst>
      <p:ext uri="{BB962C8B-B14F-4D97-AF65-F5344CB8AC3E}">
        <p14:creationId xmlns:p14="http://schemas.microsoft.com/office/powerpoint/2010/main" val="244642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ABFD-1A3F-0101-741C-8E82BFAD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endParaRPr lang="nb-NO"/>
          </a:p>
        </p:txBody>
      </p:sp>
      <p:pic>
        <p:nvPicPr>
          <p:cNvPr id="5" name="Picture 4" descr="Analog veggklokke">
            <a:extLst>
              <a:ext uri="{FF2B5EF4-FFF2-40B4-BE49-F238E27FC236}">
                <a16:creationId xmlns:a16="http://schemas.microsoft.com/office/drawing/2014/main" id="{E30585DC-CB4C-3136-81E3-CE3C8D72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6" r="27359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AD6B-1EC7-19DE-6ABD-9DC10D9C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nb-NO" sz="3200" dirty="0"/>
              <a:t>6. Lær raskt av egne og andres erfaringer!</a:t>
            </a:r>
          </a:p>
        </p:txBody>
      </p:sp>
    </p:spTree>
    <p:extLst>
      <p:ext uri="{BB962C8B-B14F-4D97-AF65-F5344CB8AC3E}">
        <p14:creationId xmlns:p14="http://schemas.microsoft.com/office/powerpoint/2010/main" val="416857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3DC8-EEC5-8ABE-41C3-05153DCA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nb-NO"/>
          </a:p>
        </p:txBody>
      </p:sp>
      <p:pic>
        <p:nvPicPr>
          <p:cNvPr id="5" name="Picture 4" descr="Ulike størrelser på barbells">
            <a:extLst>
              <a:ext uri="{FF2B5EF4-FFF2-40B4-BE49-F238E27FC236}">
                <a16:creationId xmlns:a16="http://schemas.microsoft.com/office/drawing/2014/main" id="{6034B580-F216-7BFF-C6E2-AE7806B33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70" r="19819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18BB-39CE-73AC-EF16-14614D9F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7. Sørg for høyt og varig trykk i implementeringsarbeidet!</a:t>
            </a:r>
          </a:p>
        </p:txBody>
      </p:sp>
    </p:spTree>
    <p:extLst>
      <p:ext uri="{BB962C8B-B14F-4D97-AF65-F5344CB8AC3E}">
        <p14:creationId xmlns:p14="http://schemas.microsoft.com/office/powerpoint/2010/main" val="717983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3A3F-F220-778D-F1CC-02EEB7A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553F-191F-4F79-CB44-AA570C29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8. Hvilken implementeringsstrategi skal man velge? Prøv med oversettelse og translatør-rollen!</a:t>
            </a:r>
          </a:p>
        </p:txBody>
      </p:sp>
    </p:spTree>
    <p:extLst>
      <p:ext uri="{BB962C8B-B14F-4D97-AF65-F5344CB8AC3E}">
        <p14:creationId xmlns:p14="http://schemas.microsoft.com/office/powerpoint/2010/main" val="429792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2EAC-BEC6-ECA5-4B22-0A62D3F4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Åtte smøretips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A082-D56A-785C-3041-140244150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/>
              <a:t>De lokale implementeringsprosesser må være tydelig ledet og godt organisert!</a:t>
            </a:r>
          </a:p>
          <a:p>
            <a:pPr marL="457200" indent="-457200">
              <a:buAutoNum type="arabicPeriod"/>
            </a:pPr>
            <a:r>
              <a:rPr lang="nb-NO" dirty="0"/>
              <a:t>Sett av TID til implementering!</a:t>
            </a:r>
          </a:p>
          <a:p>
            <a:pPr marL="457200" indent="-457200">
              <a:buAutoNum type="arabicPeriod"/>
            </a:pPr>
            <a:r>
              <a:rPr lang="nb-NO" dirty="0"/>
              <a:t>Unngå de </a:t>
            </a:r>
            <a:r>
              <a:rPr lang="nb-NO" dirty="0" err="1"/>
              <a:t>lavthengende</a:t>
            </a:r>
            <a:r>
              <a:rPr lang="nb-NO" dirty="0"/>
              <a:t> frukters fristelser!</a:t>
            </a:r>
          </a:p>
          <a:p>
            <a:pPr marL="457200" indent="-457200">
              <a:buAutoNum type="arabicPeriod"/>
            </a:pPr>
            <a:r>
              <a:rPr lang="nb-NO" dirty="0"/>
              <a:t>Kakk hull på siloer – og øv på samhandling!</a:t>
            </a:r>
          </a:p>
          <a:p>
            <a:pPr marL="457200" indent="-457200">
              <a:buAutoNum type="arabicPeriod"/>
            </a:pPr>
            <a:r>
              <a:rPr lang="nb-NO" dirty="0"/>
              <a:t>Unngå kluss i vekslinger!</a:t>
            </a:r>
          </a:p>
          <a:p>
            <a:pPr marL="457200" indent="-457200">
              <a:buAutoNum type="arabicPeriod"/>
            </a:pPr>
            <a:r>
              <a:rPr lang="nb-NO" dirty="0"/>
              <a:t>Lær raskt av egne – men ikke minst: av andres erfaringer!</a:t>
            </a:r>
          </a:p>
          <a:p>
            <a:pPr marL="457200" indent="-457200">
              <a:buAutoNum type="arabicPeriod"/>
            </a:pPr>
            <a:r>
              <a:rPr lang="nb-NO" dirty="0"/>
              <a:t>Sørg for </a:t>
            </a:r>
            <a:r>
              <a:rPr lang="nb-NO" u="sng" dirty="0"/>
              <a:t>høyt</a:t>
            </a:r>
            <a:r>
              <a:rPr lang="nb-NO" dirty="0"/>
              <a:t> og </a:t>
            </a:r>
            <a:r>
              <a:rPr lang="nb-NO" u="sng" dirty="0"/>
              <a:t>varig</a:t>
            </a:r>
            <a:r>
              <a:rPr lang="nb-NO" dirty="0"/>
              <a:t> trykk i implementeringen»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nb-NO" dirty="0"/>
              <a:t>Implementeringsstrategi? </a:t>
            </a:r>
            <a:r>
              <a:rPr lang="nb-NO"/>
              <a:t>Prøv translatør-tilnærmingen!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1446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5EB6-F2BA-702C-AEC7-36E5CF3E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023B-7BDB-95C2-733E-22D3B000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79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11D67A9-3B01-62F8-2B1D-A0545B0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nb-NO" sz="2000" dirty="0"/>
              <a:t>(24)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6AEA29-A9CE-1214-BD91-3607FD39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nb-NO" altLang="nb-NO" sz="3200"/>
              <a:t>TÅLMODIGHET</a:t>
            </a:r>
          </a:p>
          <a:p>
            <a:pPr marL="609600" indent="-609600">
              <a:buNone/>
            </a:pPr>
            <a:r>
              <a:rPr lang="en-GB" altLang="nb-NO" sz="3200"/>
              <a:t>		- Oversetteren som “viruspasser”</a:t>
            </a:r>
          </a:p>
          <a:p>
            <a:pPr marL="609600" indent="-609600">
              <a:buNone/>
            </a:pPr>
            <a:endParaRPr lang="en-GB" altLang="nb-NO" sz="3200"/>
          </a:p>
          <a:p>
            <a:pPr marL="609600" indent="-609600">
              <a:buFontTx/>
              <a:buAutoNum type="arabicPeriod" startAt="4"/>
            </a:pPr>
            <a:r>
              <a:rPr lang="en-GB" altLang="nb-NO" sz="3200"/>
              <a:t>STYRKE</a:t>
            </a:r>
          </a:p>
          <a:p>
            <a:pPr marL="609600" indent="-609600">
              <a:buNone/>
            </a:pPr>
            <a:r>
              <a:rPr lang="en-GB" altLang="nb-NO" sz="3200"/>
              <a:t>		- Den mektige versus den avmektige oversetter.</a:t>
            </a:r>
          </a:p>
          <a:p>
            <a:pPr marL="609600" indent="-609600">
              <a:buNone/>
            </a:pPr>
            <a:endParaRPr lang="en-GB" altLang="nb-NO" sz="3200"/>
          </a:p>
          <a:p>
            <a:pPr marL="609600" indent="-609600">
              <a:buNone/>
            </a:pPr>
            <a:endParaRPr lang="en-GB" altLang="nb-NO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7C3CA68F-195C-A36E-8237-32C294A4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569914"/>
            <a:ext cx="9236076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79660-D36B-2E11-58CD-2177A691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EBEBEB"/>
                </a:solidFill>
              </a:rPr>
              <a:t>Syv smøretips: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E456F1-7420-9703-B8D1-7B0872218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6026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3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107B-F7FB-758D-6175-1C8EF64F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22D8-5620-EB88-4C15-112080B6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6. Skap eiendomsfølelse til det lokale prosjektet!</a:t>
            </a:r>
          </a:p>
        </p:txBody>
      </p:sp>
    </p:spTree>
    <p:extLst>
      <p:ext uri="{BB962C8B-B14F-4D97-AF65-F5344CB8AC3E}">
        <p14:creationId xmlns:p14="http://schemas.microsoft.com/office/powerpoint/2010/main" val="54466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D21D612-8682-6176-8245-54A0DA62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nb-NO" altLang="nb-NO" dirty="0"/>
              <a:t>PROSESS-TRENDEN</a:t>
            </a:r>
          </a:p>
        </p:txBody>
      </p:sp>
      <p:pic>
        <p:nvPicPr>
          <p:cNvPr id="24581" name="Picture 24580" descr="Metallkuler koblet sammen i netting">
            <a:extLst>
              <a:ext uri="{FF2B5EF4-FFF2-40B4-BE49-F238E27FC236}">
                <a16:creationId xmlns:a16="http://schemas.microsoft.com/office/drawing/2014/main" id="{93959971-3F78-BA00-D181-A41DC0752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9" r="28670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0238948-C4C3-7916-CC8F-66339D73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/>
              <a:t>«På tvers»-organisering </a:t>
            </a:r>
            <a:r>
              <a:rPr lang="nb-NO" altLang="nb-NO" u="sng"/>
              <a:t>internt</a:t>
            </a:r>
            <a:r>
              <a:rPr lang="nb-NO" altLang="nb-NO"/>
              <a:t> i en organisasjon.</a:t>
            </a:r>
          </a:p>
          <a:p>
            <a:pPr marL="0" indent="0">
              <a:buNone/>
            </a:pPr>
            <a:endParaRPr lang="nb-NO" altLang="nb-NO"/>
          </a:p>
          <a:p>
            <a:pPr marL="0" indent="0">
              <a:buNone/>
            </a:pPr>
            <a:endParaRPr lang="nb-NO" altLang="nb-NO"/>
          </a:p>
          <a:p>
            <a:pPr marL="0" indent="0">
              <a:buNone/>
            </a:pPr>
            <a:r>
              <a:rPr lang="nb-NO" altLang="nb-NO"/>
              <a:t>«På tvers»-organisering </a:t>
            </a:r>
            <a:r>
              <a:rPr lang="nb-NO" altLang="nb-NO" u="sng"/>
              <a:t>gjennom flere selvstendige</a:t>
            </a:r>
            <a:r>
              <a:rPr lang="nb-NO" altLang="nb-NO"/>
              <a:t> organisasjoner.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C215-BF3C-02E4-B0BA-D3FA85EB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Brukeren i sentrum</a:t>
            </a:r>
          </a:p>
        </p:txBody>
      </p:sp>
      <p:pic>
        <p:nvPicPr>
          <p:cNvPr id="2050" name="Picture 2" descr="Brukeren i sentrum» – men av hvilket univers?">
            <a:extLst>
              <a:ext uri="{FF2B5EF4-FFF2-40B4-BE49-F238E27FC236}">
                <a16:creationId xmlns:a16="http://schemas.microsoft.com/office/drawing/2014/main" id="{40048562-CAC6-50AA-A4F2-EBDF9E66C2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771650"/>
            <a:ext cx="9404723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1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F51F89A-6543-0F6F-6E93-CF66E604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2400" dirty="0"/>
              <a:t>Lean-prinsippene (”The Toyota </a:t>
            </a:r>
            <a:r>
              <a:rPr lang="nb-NO" altLang="nb-NO" sz="2400" dirty="0" err="1"/>
              <a:t>way</a:t>
            </a:r>
            <a:r>
              <a:rPr lang="nb-NO" altLang="nb-NO" sz="2400" dirty="0"/>
              <a:t>”)</a:t>
            </a:r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CD97160B-D837-B9FA-1056-0294F3824A2B}"/>
              </a:ext>
            </a:extLst>
          </p:cNvPr>
          <p:cNvGraphicFramePr/>
          <p:nvPr/>
        </p:nvGraphicFramePr>
        <p:xfrm>
          <a:off x="1981200" y="1873250"/>
          <a:ext cx="8229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E1254-3377-B048-BB05-FA2F365C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b-NO" sz="2300" dirty="0"/>
              <a:t>De syv samhandlingsforløpene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887EC-57FF-BBEE-AAEF-142694DF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nb-NO"/>
              <a:t>Angst og bekymring hos barn og ungdom</a:t>
            </a:r>
          </a:p>
          <a:p>
            <a:pPr marL="457200" indent="-457200">
              <a:buAutoNum type="arabicPeriod"/>
            </a:pPr>
            <a:r>
              <a:rPr lang="nb-NO"/>
              <a:t>Autismeaspektforstyrring hos barn og ungdom</a:t>
            </a:r>
          </a:p>
          <a:p>
            <a:pPr marL="457200" indent="-457200">
              <a:buAutoNum type="arabicPeriod"/>
            </a:pPr>
            <a:r>
              <a:rPr lang="nb-NO"/>
              <a:t>Bekymring for barn 0-3 år</a:t>
            </a:r>
          </a:p>
          <a:p>
            <a:pPr marL="457200" indent="-457200">
              <a:buAutoNum type="arabicPeriod"/>
            </a:pPr>
            <a:r>
              <a:rPr lang="nb-NO"/>
              <a:t>Kroppslig uro og oppmerksomhetsproblemer hos barn og ungdom</a:t>
            </a:r>
          </a:p>
          <a:p>
            <a:pPr marL="457200" indent="-457200">
              <a:buAutoNum type="arabicPeriod"/>
            </a:pPr>
            <a:r>
              <a:rPr lang="nb-NO"/>
              <a:t>Spisevansker/spiseforstyrrelser hos barn og ungdom</a:t>
            </a:r>
          </a:p>
          <a:p>
            <a:pPr marL="457200" indent="-457200">
              <a:buAutoNum type="arabicPeriod"/>
            </a:pPr>
            <a:r>
              <a:rPr lang="nb-NO"/>
              <a:t>Triste følelser og depresjonsplager hos barn og ungdom</a:t>
            </a:r>
          </a:p>
          <a:p>
            <a:pPr marL="457200" indent="-457200">
              <a:buAutoNum type="arabicPeriod"/>
            </a:pPr>
            <a:r>
              <a:rPr lang="nb-NO"/>
              <a:t>Vold, overgrep og omsorgssvikt </a:t>
            </a:r>
          </a:p>
        </p:txBody>
      </p:sp>
    </p:spTree>
    <p:extLst>
      <p:ext uri="{BB962C8B-B14F-4D97-AF65-F5344CB8AC3E}">
        <p14:creationId xmlns:p14="http://schemas.microsoft.com/office/powerpoint/2010/main" val="113078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95DA0186-FB5C-1F59-EC81-AD1960C3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altLang="nb-NO" sz="3600" dirty="0">
                <a:solidFill>
                  <a:srgbClr val="EBEBEB"/>
                </a:solidFill>
              </a:rPr>
              <a:t>Utfordringer ved organisering på tvers:</a:t>
            </a:r>
          </a:p>
        </p:txBody>
      </p:sp>
      <p:sp>
        <p:nvSpPr>
          <p:cNvPr id="2765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61" name="Freeform: Shape 2766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pic>
        <p:nvPicPr>
          <p:cNvPr id="27654" name="Graphic 27653" descr="Fence">
            <a:extLst>
              <a:ext uri="{FF2B5EF4-FFF2-40B4-BE49-F238E27FC236}">
                <a16:creationId xmlns:a16="http://schemas.microsoft.com/office/drawing/2014/main" id="{9323B50B-125F-05BB-688B-C1552E02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27663" name="Rectangle 2766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97EE-73F4-0B6B-656D-5D25AC0C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nb-NO" dirty="0">
              <a:solidFill>
                <a:srgbClr val="EBEBEB"/>
              </a:solidFill>
            </a:endParaRPr>
          </a:p>
          <a:p>
            <a:pPr marL="0" indent="0">
              <a:buNone/>
              <a:defRPr/>
            </a:pPr>
            <a:r>
              <a:rPr lang="nb-NO" dirty="0">
                <a:solidFill>
                  <a:srgbClr val="EBEBEB"/>
                </a:solidFill>
              </a:rPr>
              <a:t>FORLØPENE ER «PÅ-TVERS»  UTFORDRER ETABLERTE GRENSER:</a:t>
            </a:r>
          </a:p>
          <a:p>
            <a:pPr marL="0" indent="0">
              <a:buNone/>
              <a:defRPr/>
            </a:pPr>
            <a:endParaRPr lang="nb-NO" dirty="0">
              <a:solidFill>
                <a:srgbClr val="EBEBEB"/>
              </a:solidFill>
            </a:endParaRPr>
          </a:p>
          <a:p>
            <a:pPr marL="514350" indent="-514350">
              <a:buFont typeface="Wingdings 2" panose="05020102010507070707" pitchFamily="18" charset="2"/>
              <a:buAutoNum type="alphaUcParenR"/>
              <a:defRPr/>
            </a:pPr>
            <a:r>
              <a:rPr lang="nb-NO" dirty="0">
                <a:solidFill>
                  <a:srgbClr val="EBEBEB"/>
                </a:solidFill>
              </a:rPr>
              <a:t>Grenser mellom organisasjoner</a:t>
            </a:r>
          </a:p>
          <a:p>
            <a:pPr marL="514350" indent="-514350">
              <a:buFont typeface="Wingdings 2" panose="05020102010507070707" pitchFamily="18" charset="2"/>
              <a:buAutoNum type="alphaUcParenR"/>
              <a:defRPr/>
            </a:pPr>
            <a:r>
              <a:rPr lang="nb-NO" dirty="0">
                <a:solidFill>
                  <a:srgbClr val="EBEBEB"/>
                </a:solidFill>
              </a:rPr>
              <a:t>Profesjonsgrenser</a:t>
            </a:r>
          </a:p>
          <a:p>
            <a:pPr marL="514350" indent="-514350">
              <a:buFont typeface="Wingdings 2" panose="05020102010507070707" pitchFamily="18" charset="2"/>
              <a:buAutoNum type="alphaUcParenR"/>
              <a:defRPr/>
            </a:pPr>
            <a:r>
              <a:rPr lang="nb-NO" dirty="0">
                <a:solidFill>
                  <a:srgbClr val="EBEBEB"/>
                </a:solidFill>
              </a:rPr>
              <a:t>Juridiske stengsler</a:t>
            </a:r>
          </a:p>
          <a:p>
            <a:pPr marL="514350" indent="-514350">
              <a:buFont typeface="Wingdings 2" panose="05020102010507070707" pitchFamily="18" charset="2"/>
              <a:buAutoNum type="alphaUcParenR"/>
              <a:defRPr/>
            </a:pPr>
            <a:r>
              <a:rPr lang="nb-NO" dirty="0">
                <a:solidFill>
                  <a:srgbClr val="EBEBEB"/>
                </a:solidFill>
              </a:rPr>
              <a:t>Geografisk avstand</a:t>
            </a:r>
          </a:p>
          <a:p>
            <a:pPr marL="514350" indent="-514350">
              <a:buFont typeface="Wingdings 2" panose="05020102010507070707" pitchFamily="18" charset="2"/>
              <a:buAutoNum type="alphaUcParenR"/>
              <a:defRPr/>
            </a:pPr>
            <a:r>
              <a:rPr lang="nb-NO" dirty="0">
                <a:solidFill>
                  <a:srgbClr val="EBEBEB"/>
                </a:solidFill>
              </a:rPr>
              <a:t>Organisasjonskulturer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582</TotalTime>
  <Words>1080</Words>
  <Application>Microsoft Office PowerPoint</Application>
  <PresentationFormat>Widescreen</PresentationFormat>
  <Paragraphs>169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Century Gothic</vt:lpstr>
      <vt:lpstr>Times New Roman</vt:lpstr>
      <vt:lpstr>Wingdings 2</vt:lpstr>
      <vt:lpstr>Wingdings 3</vt:lpstr>
      <vt:lpstr>Ion</vt:lpstr>
      <vt:lpstr> Fra Prat til Varig Bedre Praksis:  Utfordringer og muligheter  når nye samhandlingsforløp skal implementeres  </vt:lpstr>
      <vt:lpstr>Problembeskrivelse</vt:lpstr>
      <vt:lpstr>(Prosessbasert organisering (organisering «på tvers»).</vt:lpstr>
      <vt:lpstr>(24)</vt:lpstr>
      <vt:lpstr>PROSESS-TRENDEN</vt:lpstr>
      <vt:lpstr>Brukeren i sentrum</vt:lpstr>
      <vt:lpstr>Lean-prinsippene (”The Toyota way”)</vt:lpstr>
      <vt:lpstr>De syv samhandlingsforløpene</vt:lpstr>
      <vt:lpstr>Utfordringer ved organisering på tvers:</vt:lpstr>
      <vt:lpstr>Den besværlige implementeringen  </vt:lpstr>
      <vt:lpstr> Implementering: NÅR OPPSKRIFTER SKAL TAS INN – OG TAS I BRUK</vt:lpstr>
      <vt:lpstr>Hva kan skje når reformideer forsøkes implementert? Tre scenarier</vt:lpstr>
      <vt:lpstr>Det optimistiske: Top down-implementering</vt:lpstr>
      <vt:lpstr>Det pessimistiske: Bottom up - implementering</vt:lpstr>
      <vt:lpstr>MOTSTAND MOT ENDRING</vt:lpstr>
      <vt:lpstr>Det artistiske scenariet</vt:lpstr>
      <vt:lpstr>Tre mulige utfall av forsøk på implementering (f.eks. av formaliserte samarbeidsstrukturer)</vt:lpstr>
      <vt:lpstr> Oversettelses-scenariet:  Implementering av syv samhandlings-forløp som oversettelse</vt:lpstr>
      <vt:lpstr>HVORFOR OVERSETTES ENDRINGS-IDEER  NÅR DE IMPLEMENTERES ?</vt:lpstr>
      <vt:lpstr>HVORDAN OVERSETTES PRAKSISER OG IDEER? OVERSETTELSESREGLER</vt:lpstr>
      <vt:lpstr>For de som skal implementere SAMHANDLINGSFORLØP I MØRE &amp; ROMSDAL  TRANSLATØR-KOMPETANSE </vt:lpstr>
      <vt:lpstr>Fire dyder for den dyktige translatør:</vt:lpstr>
      <vt:lpstr>De fire translatør- dyder</vt:lpstr>
      <vt:lpstr>1. Kunnskap</vt:lpstr>
      <vt:lpstr>2. Mot</vt:lpstr>
      <vt:lpstr>3.Tålmodighet</vt:lpstr>
      <vt:lpstr>4. Styrke</vt:lpstr>
      <vt:lpstr> VIRUS-METAFOREN: Hva kan ha skjedd med samhandlingsforløpene når vi er fremme ved 12. juni 2034?</vt:lpstr>
      <vt:lpstr>Åtte smøretips for de som skal ut i implementeringsløypa i kommuner i Møreog Romsdal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Åtte smøretips</vt:lpstr>
      <vt:lpstr>PowerPoint Presentation</vt:lpstr>
      <vt:lpstr>Syv smøretips:</vt:lpstr>
      <vt:lpstr>PowerPoint Presentation</vt:lpstr>
    </vt:vector>
  </TitlesOfParts>
  <Company>UiT The Arctic University of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Når endringsideer skal omskapes til varig bedre praksiser i Kriminalomsorgen</dc:title>
  <dc:creator>Kjell Arne Røvik</dc:creator>
  <cp:lastModifiedBy>Kjell Arne Røvik</cp:lastModifiedBy>
  <cp:revision>3</cp:revision>
  <cp:lastPrinted>2024-05-22T15:59:08Z</cp:lastPrinted>
  <dcterms:created xsi:type="dcterms:W3CDTF">2024-02-08T10:40:24Z</dcterms:created>
  <dcterms:modified xsi:type="dcterms:W3CDTF">2024-06-12T07:40:09Z</dcterms:modified>
</cp:coreProperties>
</file>