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6" r:id="rId6"/>
    <p:sldId id="257" r:id="rId7"/>
    <p:sldId id="260" r:id="rId8"/>
    <p:sldId id="291" r:id="rId9"/>
    <p:sldId id="259" r:id="rId10"/>
    <p:sldId id="292" r:id="rId11"/>
    <p:sldId id="285" r:id="rId12"/>
    <p:sldId id="289" r:id="rId13"/>
    <p:sldId id="284" r:id="rId14"/>
    <p:sldId id="288" r:id="rId15"/>
    <p:sldId id="290" r:id="rId16"/>
    <p:sldId id="287" r:id="rId17"/>
    <p:sldId id="293"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92DDF-B37C-4DDF-B9E0-67BFD02E1D99}" v="46" dt="2024-06-12T12:22:08.94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1" autoAdjust="0"/>
  </p:normalViewPr>
  <p:slideViewPr>
    <p:cSldViewPr snapToGrid="0">
      <p:cViewPr varScale="1">
        <p:scale>
          <a:sx n="124" d="100"/>
          <a:sy n="124" d="100"/>
        </p:scale>
        <p:origin x="38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4DE17-9256-4CFF-A1CF-AB64E27786AC}" type="doc">
      <dgm:prSet loTypeId="urn:microsoft.com/office/officeart/2016/7/layout/LinearBlockProcessNumbered" loCatId="process" qsTypeId="urn:microsoft.com/office/officeart/2005/8/quickstyle/simple2" qsCatId="simple" csTypeId="urn:microsoft.com/office/officeart/2005/8/colors/colorful2" csCatId="colorful"/>
      <dgm:spPr/>
      <dgm:t>
        <a:bodyPr/>
        <a:lstStyle/>
        <a:p>
          <a:endParaRPr lang="en-US"/>
        </a:p>
      </dgm:t>
    </dgm:pt>
    <dgm:pt modelId="{1AF0058C-334F-4029-8B0C-9D3BAF5C9265}">
      <dgm:prSet/>
      <dgm:spPr/>
      <dgm:t>
        <a:bodyPr/>
        <a:lstStyle/>
        <a:p>
          <a:r>
            <a:rPr lang="nb-NO"/>
            <a:t>Hvordan kan FSU:ene velge ut og spisse tiltak i handlingsplanene sine? </a:t>
          </a:r>
          <a:endParaRPr lang="en-US"/>
        </a:p>
      </dgm:t>
    </dgm:pt>
    <dgm:pt modelId="{20C9BBD1-2AA0-40A4-9807-F55F6D8ABA5C}" type="parTrans" cxnId="{583588CE-6573-4379-8E6C-51F7B76C4280}">
      <dgm:prSet/>
      <dgm:spPr/>
      <dgm:t>
        <a:bodyPr/>
        <a:lstStyle/>
        <a:p>
          <a:endParaRPr lang="en-US"/>
        </a:p>
      </dgm:t>
    </dgm:pt>
    <dgm:pt modelId="{2D31DEF5-E7FB-46A1-9A4D-5A1E6BAA8564}" type="sibTrans" cxnId="{583588CE-6573-4379-8E6C-51F7B76C4280}">
      <dgm:prSet phldrT="01"/>
      <dgm:spPr/>
      <dgm:t>
        <a:bodyPr/>
        <a:lstStyle/>
        <a:p>
          <a:r>
            <a:rPr lang="en-US"/>
            <a:t>01</a:t>
          </a:r>
        </a:p>
      </dgm:t>
    </dgm:pt>
    <dgm:pt modelId="{13ADD0FE-3AF7-48F8-B031-9D83EB029575}">
      <dgm:prSet/>
      <dgm:spPr/>
      <dgm:t>
        <a:bodyPr/>
        <a:lstStyle/>
        <a:p>
          <a:r>
            <a:rPr lang="nb-NO"/>
            <a:t>Hvilke kriterier mener vi er riktig for tildeling av rekrutterings og samhandlingstilskudd?</a:t>
          </a:r>
          <a:endParaRPr lang="en-US"/>
        </a:p>
      </dgm:t>
    </dgm:pt>
    <dgm:pt modelId="{67429274-1C40-4937-8E7A-5833A81AB234}" type="parTrans" cxnId="{7CE24142-5019-46AD-A68A-A57548D51DF6}">
      <dgm:prSet/>
      <dgm:spPr/>
      <dgm:t>
        <a:bodyPr/>
        <a:lstStyle/>
        <a:p>
          <a:endParaRPr lang="en-US"/>
        </a:p>
      </dgm:t>
    </dgm:pt>
    <dgm:pt modelId="{876A9818-90AD-41E1-B893-689C8C6EDBFD}" type="sibTrans" cxnId="{7CE24142-5019-46AD-A68A-A57548D51DF6}">
      <dgm:prSet phldrT="02"/>
      <dgm:spPr/>
      <dgm:t>
        <a:bodyPr/>
        <a:lstStyle/>
        <a:p>
          <a:r>
            <a:rPr lang="en-US"/>
            <a:t>02</a:t>
          </a:r>
        </a:p>
      </dgm:t>
    </dgm:pt>
    <dgm:pt modelId="{10E5F142-F72B-4514-8D97-8F5663C32AF6}">
      <dgm:prSet/>
      <dgm:spPr/>
      <dgm:t>
        <a:bodyPr/>
        <a:lstStyle/>
        <a:p>
          <a:r>
            <a:rPr lang="nb-NO"/>
            <a:t>Hvem skal ha ansvar for revisjon av felles handlingsplan?</a:t>
          </a:r>
          <a:endParaRPr lang="en-US"/>
        </a:p>
      </dgm:t>
    </dgm:pt>
    <dgm:pt modelId="{16E2B291-77D4-433D-88AD-5B72271811FF}" type="parTrans" cxnId="{11D2701E-F441-418C-A1A1-2FF3F2F20B51}">
      <dgm:prSet/>
      <dgm:spPr/>
      <dgm:t>
        <a:bodyPr/>
        <a:lstStyle/>
        <a:p>
          <a:endParaRPr lang="en-US"/>
        </a:p>
      </dgm:t>
    </dgm:pt>
    <dgm:pt modelId="{353B38F5-EC01-4D4E-B763-A58D47C14FAA}" type="sibTrans" cxnId="{11D2701E-F441-418C-A1A1-2FF3F2F20B51}">
      <dgm:prSet phldrT="03"/>
      <dgm:spPr/>
      <dgm:t>
        <a:bodyPr/>
        <a:lstStyle/>
        <a:p>
          <a:r>
            <a:rPr lang="en-US"/>
            <a:t>03</a:t>
          </a:r>
        </a:p>
      </dgm:t>
    </dgm:pt>
    <dgm:pt modelId="{0A9D7FFD-4ADD-4570-BA55-8B1B709626F0}">
      <dgm:prSet/>
      <dgm:spPr/>
      <dgm:t>
        <a:bodyPr/>
        <a:lstStyle/>
        <a:p>
          <a:r>
            <a:rPr lang="nb-NO"/>
            <a:t>Hvordan skal statusrapportering av FSU:ene sine handlingsplaner foregå?</a:t>
          </a:r>
          <a:endParaRPr lang="en-US"/>
        </a:p>
      </dgm:t>
    </dgm:pt>
    <dgm:pt modelId="{8073C4CD-9215-453B-8CB9-A2BA56308AAB}" type="parTrans" cxnId="{30558A5C-85EA-4726-BC74-9F6B47AD2B40}">
      <dgm:prSet/>
      <dgm:spPr/>
      <dgm:t>
        <a:bodyPr/>
        <a:lstStyle/>
        <a:p>
          <a:endParaRPr lang="en-US"/>
        </a:p>
      </dgm:t>
    </dgm:pt>
    <dgm:pt modelId="{A6E0CDB3-1576-4927-AC2D-98499DD9C2D8}" type="sibTrans" cxnId="{30558A5C-85EA-4726-BC74-9F6B47AD2B40}">
      <dgm:prSet phldrT="04"/>
      <dgm:spPr/>
      <dgm:t>
        <a:bodyPr/>
        <a:lstStyle/>
        <a:p>
          <a:r>
            <a:rPr lang="en-US"/>
            <a:t>04</a:t>
          </a:r>
        </a:p>
      </dgm:t>
    </dgm:pt>
    <dgm:pt modelId="{6B85EBE3-11B9-4132-85CA-AB2D115F200C}" type="pres">
      <dgm:prSet presAssocID="{9414DE17-9256-4CFF-A1CF-AB64E27786AC}" presName="Name0" presStyleCnt="0">
        <dgm:presLayoutVars>
          <dgm:animLvl val="lvl"/>
          <dgm:resizeHandles val="exact"/>
        </dgm:presLayoutVars>
      </dgm:prSet>
      <dgm:spPr/>
      <dgm:t>
        <a:bodyPr/>
        <a:lstStyle/>
        <a:p>
          <a:endParaRPr lang="nb-NO"/>
        </a:p>
      </dgm:t>
    </dgm:pt>
    <dgm:pt modelId="{DB8AA0E8-EC50-46DA-9CD0-AF72B340DC24}" type="pres">
      <dgm:prSet presAssocID="{1AF0058C-334F-4029-8B0C-9D3BAF5C9265}" presName="compositeNode" presStyleCnt="0">
        <dgm:presLayoutVars>
          <dgm:bulletEnabled val="1"/>
        </dgm:presLayoutVars>
      </dgm:prSet>
      <dgm:spPr/>
    </dgm:pt>
    <dgm:pt modelId="{2431F48C-52E1-49F3-86A8-C42C639DA389}" type="pres">
      <dgm:prSet presAssocID="{1AF0058C-334F-4029-8B0C-9D3BAF5C9265}" presName="bgRect" presStyleLbl="alignNode1" presStyleIdx="0" presStyleCnt="4"/>
      <dgm:spPr/>
      <dgm:t>
        <a:bodyPr/>
        <a:lstStyle/>
        <a:p>
          <a:endParaRPr lang="nb-NO"/>
        </a:p>
      </dgm:t>
    </dgm:pt>
    <dgm:pt modelId="{D8E75154-DA88-403E-A8EA-979DD0A6EC13}" type="pres">
      <dgm:prSet presAssocID="{2D31DEF5-E7FB-46A1-9A4D-5A1E6BAA8564}" presName="sibTransNodeRect" presStyleLbl="alignNode1" presStyleIdx="0" presStyleCnt="4">
        <dgm:presLayoutVars>
          <dgm:chMax val="0"/>
          <dgm:bulletEnabled val="1"/>
        </dgm:presLayoutVars>
      </dgm:prSet>
      <dgm:spPr/>
      <dgm:t>
        <a:bodyPr/>
        <a:lstStyle/>
        <a:p>
          <a:endParaRPr lang="nb-NO"/>
        </a:p>
      </dgm:t>
    </dgm:pt>
    <dgm:pt modelId="{D690A10D-4E4F-478D-9724-4784FEAAC8C0}" type="pres">
      <dgm:prSet presAssocID="{1AF0058C-334F-4029-8B0C-9D3BAF5C9265}" presName="nodeRect" presStyleLbl="alignNode1" presStyleIdx="0" presStyleCnt="4">
        <dgm:presLayoutVars>
          <dgm:bulletEnabled val="1"/>
        </dgm:presLayoutVars>
      </dgm:prSet>
      <dgm:spPr/>
      <dgm:t>
        <a:bodyPr/>
        <a:lstStyle/>
        <a:p>
          <a:endParaRPr lang="nb-NO"/>
        </a:p>
      </dgm:t>
    </dgm:pt>
    <dgm:pt modelId="{BCE16280-B8FC-4063-B1F9-CD487C319103}" type="pres">
      <dgm:prSet presAssocID="{2D31DEF5-E7FB-46A1-9A4D-5A1E6BAA8564}" presName="sibTrans" presStyleCnt="0"/>
      <dgm:spPr/>
    </dgm:pt>
    <dgm:pt modelId="{2AED7C7D-740B-48C7-80BC-598D44C64E33}" type="pres">
      <dgm:prSet presAssocID="{13ADD0FE-3AF7-48F8-B031-9D83EB029575}" presName="compositeNode" presStyleCnt="0">
        <dgm:presLayoutVars>
          <dgm:bulletEnabled val="1"/>
        </dgm:presLayoutVars>
      </dgm:prSet>
      <dgm:spPr/>
    </dgm:pt>
    <dgm:pt modelId="{B44EDA09-DE31-4F47-A81E-4FFBD14D7103}" type="pres">
      <dgm:prSet presAssocID="{13ADD0FE-3AF7-48F8-B031-9D83EB029575}" presName="bgRect" presStyleLbl="alignNode1" presStyleIdx="1" presStyleCnt="4"/>
      <dgm:spPr/>
      <dgm:t>
        <a:bodyPr/>
        <a:lstStyle/>
        <a:p>
          <a:endParaRPr lang="nb-NO"/>
        </a:p>
      </dgm:t>
    </dgm:pt>
    <dgm:pt modelId="{BC743FD9-1E34-43E3-8482-8F7787FBBD10}" type="pres">
      <dgm:prSet presAssocID="{876A9818-90AD-41E1-B893-689C8C6EDBFD}" presName="sibTransNodeRect" presStyleLbl="alignNode1" presStyleIdx="1" presStyleCnt="4">
        <dgm:presLayoutVars>
          <dgm:chMax val="0"/>
          <dgm:bulletEnabled val="1"/>
        </dgm:presLayoutVars>
      </dgm:prSet>
      <dgm:spPr/>
      <dgm:t>
        <a:bodyPr/>
        <a:lstStyle/>
        <a:p>
          <a:endParaRPr lang="nb-NO"/>
        </a:p>
      </dgm:t>
    </dgm:pt>
    <dgm:pt modelId="{DDC496AF-082B-4ED0-9A29-A42BDE0C3DA3}" type="pres">
      <dgm:prSet presAssocID="{13ADD0FE-3AF7-48F8-B031-9D83EB029575}" presName="nodeRect" presStyleLbl="alignNode1" presStyleIdx="1" presStyleCnt="4">
        <dgm:presLayoutVars>
          <dgm:bulletEnabled val="1"/>
        </dgm:presLayoutVars>
      </dgm:prSet>
      <dgm:spPr/>
      <dgm:t>
        <a:bodyPr/>
        <a:lstStyle/>
        <a:p>
          <a:endParaRPr lang="nb-NO"/>
        </a:p>
      </dgm:t>
    </dgm:pt>
    <dgm:pt modelId="{387576CF-7DFF-4B5C-A5AD-935960068CB5}" type="pres">
      <dgm:prSet presAssocID="{876A9818-90AD-41E1-B893-689C8C6EDBFD}" presName="sibTrans" presStyleCnt="0"/>
      <dgm:spPr/>
    </dgm:pt>
    <dgm:pt modelId="{C120D743-95B1-4A6C-BC29-0F3F3D6719C9}" type="pres">
      <dgm:prSet presAssocID="{10E5F142-F72B-4514-8D97-8F5663C32AF6}" presName="compositeNode" presStyleCnt="0">
        <dgm:presLayoutVars>
          <dgm:bulletEnabled val="1"/>
        </dgm:presLayoutVars>
      </dgm:prSet>
      <dgm:spPr/>
    </dgm:pt>
    <dgm:pt modelId="{9166502C-20F1-4D61-AF9C-1C91A21AA9AC}" type="pres">
      <dgm:prSet presAssocID="{10E5F142-F72B-4514-8D97-8F5663C32AF6}" presName="bgRect" presStyleLbl="alignNode1" presStyleIdx="2" presStyleCnt="4"/>
      <dgm:spPr/>
      <dgm:t>
        <a:bodyPr/>
        <a:lstStyle/>
        <a:p>
          <a:endParaRPr lang="nb-NO"/>
        </a:p>
      </dgm:t>
    </dgm:pt>
    <dgm:pt modelId="{B23AB635-9448-4375-80E4-FEA4FB18D5EF}" type="pres">
      <dgm:prSet presAssocID="{353B38F5-EC01-4D4E-B763-A58D47C14FAA}" presName="sibTransNodeRect" presStyleLbl="alignNode1" presStyleIdx="2" presStyleCnt="4">
        <dgm:presLayoutVars>
          <dgm:chMax val="0"/>
          <dgm:bulletEnabled val="1"/>
        </dgm:presLayoutVars>
      </dgm:prSet>
      <dgm:spPr/>
      <dgm:t>
        <a:bodyPr/>
        <a:lstStyle/>
        <a:p>
          <a:endParaRPr lang="nb-NO"/>
        </a:p>
      </dgm:t>
    </dgm:pt>
    <dgm:pt modelId="{52ED5CFD-C312-409C-8AF1-95D8340263B3}" type="pres">
      <dgm:prSet presAssocID="{10E5F142-F72B-4514-8D97-8F5663C32AF6}" presName="nodeRect" presStyleLbl="alignNode1" presStyleIdx="2" presStyleCnt="4">
        <dgm:presLayoutVars>
          <dgm:bulletEnabled val="1"/>
        </dgm:presLayoutVars>
      </dgm:prSet>
      <dgm:spPr/>
      <dgm:t>
        <a:bodyPr/>
        <a:lstStyle/>
        <a:p>
          <a:endParaRPr lang="nb-NO"/>
        </a:p>
      </dgm:t>
    </dgm:pt>
    <dgm:pt modelId="{208035BE-A29F-477B-BC79-56029CD60DD3}" type="pres">
      <dgm:prSet presAssocID="{353B38F5-EC01-4D4E-B763-A58D47C14FAA}" presName="sibTrans" presStyleCnt="0"/>
      <dgm:spPr/>
    </dgm:pt>
    <dgm:pt modelId="{213FA57B-E6B0-422D-9775-6AF292C36ABE}" type="pres">
      <dgm:prSet presAssocID="{0A9D7FFD-4ADD-4570-BA55-8B1B709626F0}" presName="compositeNode" presStyleCnt="0">
        <dgm:presLayoutVars>
          <dgm:bulletEnabled val="1"/>
        </dgm:presLayoutVars>
      </dgm:prSet>
      <dgm:spPr/>
    </dgm:pt>
    <dgm:pt modelId="{5D8C38B3-47D1-47E6-A147-8B428E6F2F7B}" type="pres">
      <dgm:prSet presAssocID="{0A9D7FFD-4ADD-4570-BA55-8B1B709626F0}" presName="bgRect" presStyleLbl="alignNode1" presStyleIdx="3" presStyleCnt="4"/>
      <dgm:spPr/>
      <dgm:t>
        <a:bodyPr/>
        <a:lstStyle/>
        <a:p>
          <a:endParaRPr lang="nb-NO"/>
        </a:p>
      </dgm:t>
    </dgm:pt>
    <dgm:pt modelId="{AF27DF38-8C52-4FC3-A7BD-CAE7CBBA2072}" type="pres">
      <dgm:prSet presAssocID="{A6E0CDB3-1576-4927-AC2D-98499DD9C2D8}" presName="sibTransNodeRect" presStyleLbl="alignNode1" presStyleIdx="3" presStyleCnt="4">
        <dgm:presLayoutVars>
          <dgm:chMax val="0"/>
          <dgm:bulletEnabled val="1"/>
        </dgm:presLayoutVars>
      </dgm:prSet>
      <dgm:spPr/>
      <dgm:t>
        <a:bodyPr/>
        <a:lstStyle/>
        <a:p>
          <a:endParaRPr lang="nb-NO"/>
        </a:p>
      </dgm:t>
    </dgm:pt>
    <dgm:pt modelId="{B615798F-2679-4C1A-9B8C-12CAFFA00038}" type="pres">
      <dgm:prSet presAssocID="{0A9D7FFD-4ADD-4570-BA55-8B1B709626F0}" presName="nodeRect" presStyleLbl="alignNode1" presStyleIdx="3" presStyleCnt="4">
        <dgm:presLayoutVars>
          <dgm:bulletEnabled val="1"/>
        </dgm:presLayoutVars>
      </dgm:prSet>
      <dgm:spPr/>
      <dgm:t>
        <a:bodyPr/>
        <a:lstStyle/>
        <a:p>
          <a:endParaRPr lang="nb-NO"/>
        </a:p>
      </dgm:t>
    </dgm:pt>
  </dgm:ptLst>
  <dgm:cxnLst>
    <dgm:cxn modelId="{583588CE-6573-4379-8E6C-51F7B76C4280}" srcId="{9414DE17-9256-4CFF-A1CF-AB64E27786AC}" destId="{1AF0058C-334F-4029-8B0C-9D3BAF5C9265}" srcOrd="0" destOrd="0" parTransId="{20C9BBD1-2AA0-40A4-9807-F55F6D8ABA5C}" sibTransId="{2D31DEF5-E7FB-46A1-9A4D-5A1E6BAA8564}"/>
    <dgm:cxn modelId="{CCB48EAB-03FF-4F7B-AEEA-F2ADAB667988}" type="presOf" srcId="{2D31DEF5-E7FB-46A1-9A4D-5A1E6BAA8564}" destId="{D8E75154-DA88-403E-A8EA-979DD0A6EC13}" srcOrd="0" destOrd="0" presId="urn:microsoft.com/office/officeart/2016/7/layout/LinearBlockProcessNumbered"/>
    <dgm:cxn modelId="{63BC1AE6-7751-4EE2-9F2F-77059B979AFB}" type="presOf" srcId="{13ADD0FE-3AF7-48F8-B031-9D83EB029575}" destId="{B44EDA09-DE31-4F47-A81E-4FFBD14D7103}" srcOrd="0" destOrd="0" presId="urn:microsoft.com/office/officeart/2016/7/layout/LinearBlockProcessNumbered"/>
    <dgm:cxn modelId="{1173FE9B-978E-4B53-A9D9-4D0BA86874F4}" type="presOf" srcId="{A6E0CDB3-1576-4927-AC2D-98499DD9C2D8}" destId="{AF27DF38-8C52-4FC3-A7BD-CAE7CBBA2072}" srcOrd="0" destOrd="0" presId="urn:microsoft.com/office/officeart/2016/7/layout/LinearBlockProcessNumbered"/>
    <dgm:cxn modelId="{08192EF7-72ED-4EE4-931E-49B2B52F813F}" type="presOf" srcId="{876A9818-90AD-41E1-B893-689C8C6EDBFD}" destId="{BC743FD9-1E34-43E3-8482-8F7787FBBD10}" srcOrd="0" destOrd="0" presId="urn:microsoft.com/office/officeart/2016/7/layout/LinearBlockProcessNumbered"/>
    <dgm:cxn modelId="{7CE24142-5019-46AD-A68A-A57548D51DF6}" srcId="{9414DE17-9256-4CFF-A1CF-AB64E27786AC}" destId="{13ADD0FE-3AF7-48F8-B031-9D83EB029575}" srcOrd="1" destOrd="0" parTransId="{67429274-1C40-4937-8E7A-5833A81AB234}" sibTransId="{876A9818-90AD-41E1-B893-689C8C6EDBFD}"/>
    <dgm:cxn modelId="{41F82103-4F03-4F2B-B06E-3B3EFD5FC981}" type="presOf" srcId="{1AF0058C-334F-4029-8B0C-9D3BAF5C9265}" destId="{D690A10D-4E4F-478D-9724-4784FEAAC8C0}" srcOrd="1" destOrd="0" presId="urn:microsoft.com/office/officeart/2016/7/layout/LinearBlockProcessNumbered"/>
    <dgm:cxn modelId="{61F17921-C5B4-464D-B970-C041B88F7D1E}" type="presOf" srcId="{0A9D7FFD-4ADD-4570-BA55-8B1B709626F0}" destId="{B615798F-2679-4C1A-9B8C-12CAFFA00038}" srcOrd="1" destOrd="0" presId="urn:microsoft.com/office/officeart/2016/7/layout/LinearBlockProcessNumbered"/>
    <dgm:cxn modelId="{7CF3B236-6286-47A9-8879-37288DA8F34F}" type="presOf" srcId="{10E5F142-F72B-4514-8D97-8F5663C32AF6}" destId="{9166502C-20F1-4D61-AF9C-1C91A21AA9AC}" srcOrd="0" destOrd="0" presId="urn:microsoft.com/office/officeart/2016/7/layout/LinearBlockProcessNumbered"/>
    <dgm:cxn modelId="{E1D28E6C-EF57-4620-BB24-895754CA4669}" type="presOf" srcId="{9414DE17-9256-4CFF-A1CF-AB64E27786AC}" destId="{6B85EBE3-11B9-4132-85CA-AB2D115F200C}" srcOrd="0" destOrd="0" presId="urn:microsoft.com/office/officeart/2016/7/layout/LinearBlockProcessNumbered"/>
    <dgm:cxn modelId="{C490A48D-275D-44A5-88D5-1AA1C7E90C18}" type="presOf" srcId="{0A9D7FFD-4ADD-4570-BA55-8B1B709626F0}" destId="{5D8C38B3-47D1-47E6-A147-8B428E6F2F7B}" srcOrd="0" destOrd="0" presId="urn:microsoft.com/office/officeart/2016/7/layout/LinearBlockProcessNumbered"/>
    <dgm:cxn modelId="{EAB4293A-EAA0-408E-9BA3-2E349710AD82}" type="presOf" srcId="{353B38F5-EC01-4D4E-B763-A58D47C14FAA}" destId="{B23AB635-9448-4375-80E4-FEA4FB18D5EF}" srcOrd="0" destOrd="0" presId="urn:microsoft.com/office/officeart/2016/7/layout/LinearBlockProcessNumbered"/>
    <dgm:cxn modelId="{30558A5C-85EA-4726-BC74-9F6B47AD2B40}" srcId="{9414DE17-9256-4CFF-A1CF-AB64E27786AC}" destId="{0A9D7FFD-4ADD-4570-BA55-8B1B709626F0}" srcOrd="3" destOrd="0" parTransId="{8073C4CD-9215-453B-8CB9-A2BA56308AAB}" sibTransId="{A6E0CDB3-1576-4927-AC2D-98499DD9C2D8}"/>
    <dgm:cxn modelId="{5A4E2EBA-B121-456F-89B1-D061D7A5FAA5}" type="presOf" srcId="{13ADD0FE-3AF7-48F8-B031-9D83EB029575}" destId="{DDC496AF-082B-4ED0-9A29-A42BDE0C3DA3}" srcOrd="1" destOrd="0" presId="urn:microsoft.com/office/officeart/2016/7/layout/LinearBlockProcessNumbered"/>
    <dgm:cxn modelId="{027A1B2B-FE63-46EB-8518-32DC83A25F79}" type="presOf" srcId="{1AF0058C-334F-4029-8B0C-9D3BAF5C9265}" destId="{2431F48C-52E1-49F3-86A8-C42C639DA389}" srcOrd="0" destOrd="0" presId="urn:microsoft.com/office/officeart/2016/7/layout/LinearBlockProcessNumbered"/>
    <dgm:cxn modelId="{9C6F2B6B-DA03-42E3-8043-DC05C348C031}" type="presOf" srcId="{10E5F142-F72B-4514-8D97-8F5663C32AF6}" destId="{52ED5CFD-C312-409C-8AF1-95D8340263B3}" srcOrd="1" destOrd="0" presId="urn:microsoft.com/office/officeart/2016/7/layout/LinearBlockProcessNumbered"/>
    <dgm:cxn modelId="{11D2701E-F441-418C-A1A1-2FF3F2F20B51}" srcId="{9414DE17-9256-4CFF-A1CF-AB64E27786AC}" destId="{10E5F142-F72B-4514-8D97-8F5663C32AF6}" srcOrd="2" destOrd="0" parTransId="{16E2B291-77D4-433D-88AD-5B72271811FF}" sibTransId="{353B38F5-EC01-4D4E-B763-A58D47C14FAA}"/>
    <dgm:cxn modelId="{505A8289-D43D-4A98-B17E-87AB7400C359}" type="presParOf" srcId="{6B85EBE3-11B9-4132-85CA-AB2D115F200C}" destId="{DB8AA0E8-EC50-46DA-9CD0-AF72B340DC24}" srcOrd="0" destOrd="0" presId="urn:microsoft.com/office/officeart/2016/7/layout/LinearBlockProcessNumbered"/>
    <dgm:cxn modelId="{5CEDF79B-5AAF-4BD9-BBF9-9F5844C07108}" type="presParOf" srcId="{DB8AA0E8-EC50-46DA-9CD0-AF72B340DC24}" destId="{2431F48C-52E1-49F3-86A8-C42C639DA389}" srcOrd="0" destOrd="0" presId="urn:microsoft.com/office/officeart/2016/7/layout/LinearBlockProcessNumbered"/>
    <dgm:cxn modelId="{D9D6CE15-C1B4-492F-9244-320784BA14DD}" type="presParOf" srcId="{DB8AA0E8-EC50-46DA-9CD0-AF72B340DC24}" destId="{D8E75154-DA88-403E-A8EA-979DD0A6EC13}" srcOrd="1" destOrd="0" presId="urn:microsoft.com/office/officeart/2016/7/layout/LinearBlockProcessNumbered"/>
    <dgm:cxn modelId="{424EEECF-433E-4275-94C6-B0D78E5F7966}" type="presParOf" srcId="{DB8AA0E8-EC50-46DA-9CD0-AF72B340DC24}" destId="{D690A10D-4E4F-478D-9724-4784FEAAC8C0}" srcOrd="2" destOrd="0" presId="urn:microsoft.com/office/officeart/2016/7/layout/LinearBlockProcessNumbered"/>
    <dgm:cxn modelId="{897A0DF6-57A2-4CB6-B9FD-957764978DF5}" type="presParOf" srcId="{6B85EBE3-11B9-4132-85CA-AB2D115F200C}" destId="{BCE16280-B8FC-4063-B1F9-CD487C319103}" srcOrd="1" destOrd="0" presId="urn:microsoft.com/office/officeart/2016/7/layout/LinearBlockProcessNumbered"/>
    <dgm:cxn modelId="{4095A8BC-7DF5-4DC8-9A86-D654204B9823}" type="presParOf" srcId="{6B85EBE3-11B9-4132-85CA-AB2D115F200C}" destId="{2AED7C7D-740B-48C7-80BC-598D44C64E33}" srcOrd="2" destOrd="0" presId="urn:microsoft.com/office/officeart/2016/7/layout/LinearBlockProcessNumbered"/>
    <dgm:cxn modelId="{F1FB957D-FA63-443C-929D-9534DF34DDF5}" type="presParOf" srcId="{2AED7C7D-740B-48C7-80BC-598D44C64E33}" destId="{B44EDA09-DE31-4F47-A81E-4FFBD14D7103}" srcOrd="0" destOrd="0" presId="urn:microsoft.com/office/officeart/2016/7/layout/LinearBlockProcessNumbered"/>
    <dgm:cxn modelId="{A542C905-1302-4ABF-BD97-ED1122C5A925}" type="presParOf" srcId="{2AED7C7D-740B-48C7-80BC-598D44C64E33}" destId="{BC743FD9-1E34-43E3-8482-8F7787FBBD10}" srcOrd="1" destOrd="0" presId="urn:microsoft.com/office/officeart/2016/7/layout/LinearBlockProcessNumbered"/>
    <dgm:cxn modelId="{A2E2F12B-6DCA-4AC1-8D5C-E858083F8C75}" type="presParOf" srcId="{2AED7C7D-740B-48C7-80BC-598D44C64E33}" destId="{DDC496AF-082B-4ED0-9A29-A42BDE0C3DA3}" srcOrd="2" destOrd="0" presId="urn:microsoft.com/office/officeart/2016/7/layout/LinearBlockProcessNumbered"/>
    <dgm:cxn modelId="{4E4B4E98-9A40-4469-907D-EE06D037D04A}" type="presParOf" srcId="{6B85EBE3-11B9-4132-85CA-AB2D115F200C}" destId="{387576CF-7DFF-4B5C-A5AD-935960068CB5}" srcOrd="3" destOrd="0" presId="urn:microsoft.com/office/officeart/2016/7/layout/LinearBlockProcessNumbered"/>
    <dgm:cxn modelId="{EBA8DCA0-CEB9-47A8-8F44-83144BD312AC}" type="presParOf" srcId="{6B85EBE3-11B9-4132-85CA-AB2D115F200C}" destId="{C120D743-95B1-4A6C-BC29-0F3F3D6719C9}" srcOrd="4" destOrd="0" presId="urn:microsoft.com/office/officeart/2016/7/layout/LinearBlockProcessNumbered"/>
    <dgm:cxn modelId="{97D8F610-9CEE-4896-A2AC-4C62DCAAF2B2}" type="presParOf" srcId="{C120D743-95B1-4A6C-BC29-0F3F3D6719C9}" destId="{9166502C-20F1-4D61-AF9C-1C91A21AA9AC}" srcOrd="0" destOrd="0" presId="urn:microsoft.com/office/officeart/2016/7/layout/LinearBlockProcessNumbered"/>
    <dgm:cxn modelId="{0097620F-E2FB-477C-AB49-B43724C52E8D}" type="presParOf" srcId="{C120D743-95B1-4A6C-BC29-0F3F3D6719C9}" destId="{B23AB635-9448-4375-80E4-FEA4FB18D5EF}" srcOrd="1" destOrd="0" presId="urn:microsoft.com/office/officeart/2016/7/layout/LinearBlockProcessNumbered"/>
    <dgm:cxn modelId="{8A43A49E-7CD9-4649-8869-44EBEC551466}" type="presParOf" srcId="{C120D743-95B1-4A6C-BC29-0F3F3D6719C9}" destId="{52ED5CFD-C312-409C-8AF1-95D8340263B3}" srcOrd="2" destOrd="0" presId="urn:microsoft.com/office/officeart/2016/7/layout/LinearBlockProcessNumbered"/>
    <dgm:cxn modelId="{039DB3F4-6451-4055-80D4-D75AC68A7856}" type="presParOf" srcId="{6B85EBE3-11B9-4132-85CA-AB2D115F200C}" destId="{208035BE-A29F-477B-BC79-56029CD60DD3}" srcOrd="5" destOrd="0" presId="urn:microsoft.com/office/officeart/2016/7/layout/LinearBlockProcessNumbered"/>
    <dgm:cxn modelId="{BE645954-4726-481E-A560-77C2989EE0E8}" type="presParOf" srcId="{6B85EBE3-11B9-4132-85CA-AB2D115F200C}" destId="{213FA57B-E6B0-422D-9775-6AF292C36ABE}" srcOrd="6" destOrd="0" presId="urn:microsoft.com/office/officeart/2016/7/layout/LinearBlockProcessNumbered"/>
    <dgm:cxn modelId="{60357A56-BF76-4231-B674-BF4360BA69F3}" type="presParOf" srcId="{213FA57B-E6B0-422D-9775-6AF292C36ABE}" destId="{5D8C38B3-47D1-47E6-A147-8B428E6F2F7B}" srcOrd="0" destOrd="0" presId="urn:microsoft.com/office/officeart/2016/7/layout/LinearBlockProcessNumbered"/>
    <dgm:cxn modelId="{81260723-D9E4-4A58-A068-A90F67A543E5}" type="presParOf" srcId="{213FA57B-E6B0-422D-9775-6AF292C36ABE}" destId="{AF27DF38-8C52-4FC3-A7BD-CAE7CBBA2072}" srcOrd="1" destOrd="0" presId="urn:microsoft.com/office/officeart/2016/7/layout/LinearBlockProcessNumbered"/>
    <dgm:cxn modelId="{2490AA9F-EBB3-48ED-B8DE-84ED2A5AA2B1}" type="presParOf" srcId="{213FA57B-E6B0-422D-9775-6AF292C36ABE}" destId="{B615798F-2679-4C1A-9B8C-12CAFFA00038}"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F48C-52E1-49F3-86A8-C42C639DA389}">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lvl="0" algn="l" defTabSz="711200">
            <a:lnSpc>
              <a:spcPct val="90000"/>
            </a:lnSpc>
            <a:spcBef>
              <a:spcPct val="0"/>
            </a:spcBef>
            <a:spcAft>
              <a:spcPct val="35000"/>
            </a:spcAft>
          </a:pPr>
          <a:r>
            <a:rPr lang="nb-NO" sz="1600" kern="1200"/>
            <a:t>Hvordan kan FSU:ene velge ut og spisse tiltak i handlingsplanene sine? </a:t>
          </a:r>
          <a:endParaRPr lang="en-US" sz="1600" kern="1200"/>
        </a:p>
      </dsp:txBody>
      <dsp:txXfrm>
        <a:off x="205" y="1878069"/>
        <a:ext cx="2479997" cy="1785598"/>
      </dsp:txXfrm>
    </dsp:sp>
    <dsp:sp modelId="{D8E75154-DA88-403E-A8EA-979DD0A6EC13}">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a:t>01</a:t>
          </a:r>
        </a:p>
      </dsp:txBody>
      <dsp:txXfrm>
        <a:off x="205" y="687670"/>
        <a:ext cx="2479997" cy="1190398"/>
      </dsp:txXfrm>
    </dsp:sp>
    <dsp:sp modelId="{B44EDA09-DE31-4F47-A81E-4FFBD14D7103}">
      <dsp:nvSpPr>
        <dsp:cNvPr id="0" name=""/>
        <dsp:cNvSpPr/>
      </dsp:nvSpPr>
      <dsp:spPr>
        <a:xfrm>
          <a:off x="2678602" y="687670"/>
          <a:ext cx="2479997" cy="2975996"/>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lvl="0" algn="l" defTabSz="711200">
            <a:lnSpc>
              <a:spcPct val="90000"/>
            </a:lnSpc>
            <a:spcBef>
              <a:spcPct val="0"/>
            </a:spcBef>
            <a:spcAft>
              <a:spcPct val="35000"/>
            </a:spcAft>
          </a:pPr>
          <a:r>
            <a:rPr lang="nb-NO" sz="1600" kern="1200"/>
            <a:t>Hvilke kriterier mener vi er riktig for tildeling av rekrutterings og samhandlingstilskudd?</a:t>
          </a:r>
          <a:endParaRPr lang="en-US" sz="1600" kern="1200"/>
        </a:p>
      </dsp:txBody>
      <dsp:txXfrm>
        <a:off x="2678602" y="1878069"/>
        <a:ext cx="2479997" cy="1785598"/>
      </dsp:txXfrm>
    </dsp:sp>
    <dsp:sp modelId="{BC743FD9-1E34-43E3-8482-8F7787FBBD10}">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a:t>02</a:t>
          </a:r>
        </a:p>
      </dsp:txBody>
      <dsp:txXfrm>
        <a:off x="2678602" y="687670"/>
        <a:ext cx="2479997" cy="1190398"/>
      </dsp:txXfrm>
    </dsp:sp>
    <dsp:sp modelId="{9166502C-20F1-4D61-AF9C-1C91A21AA9AC}">
      <dsp:nvSpPr>
        <dsp:cNvPr id="0" name=""/>
        <dsp:cNvSpPr/>
      </dsp:nvSpPr>
      <dsp:spPr>
        <a:xfrm>
          <a:off x="5356999" y="687670"/>
          <a:ext cx="2479997" cy="2975996"/>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lvl="0" algn="l" defTabSz="711200">
            <a:lnSpc>
              <a:spcPct val="90000"/>
            </a:lnSpc>
            <a:spcBef>
              <a:spcPct val="0"/>
            </a:spcBef>
            <a:spcAft>
              <a:spcPct val="35000"/>
            </a:spcAft>
          </a:pPr>
          <a:r>
            <a:rPr lang="nb-NO" sz="1600" kern="1200"/>
            <a:t>Hvem skal ha ansvar for revisjon av felles handlingsplan?</a:t>
          </a:r>
          <a:endParaRPr lang="en-US" sz="1600" kern="1200"/>
        </a:p>
      </dsp:txBody>
      <dsp:txXfrm>
        <a:off x="5356999" y="1878069"/>
        <a:ext cx="2479997" cy="1785598"/>
      </dsp:txXfrm>
    </dsp:sp>
    <dsp:sp modelId="{B23AB635-9448-4375-80E4-FEA4FB18D5EF}">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a:t>03</a:t>
          </a:r>
        </a:p>
      </dsp:txBody>
      <dsp:txXfrm>
        <a:off x="5356999" y="687670"/>
        <a:ext cx="2479997" cy="1190398"/>
      </dsp:txXfrm>
    </dsp:sp>
    <dsp:sp modelId="{5D8C38B3-47D1-47E6-A147-8B428E6F2F7B}">
      <dsp:nvSpPr>
        <dsp:cNvPr id="0" name=""/>
        <dsp:cNvSpPr/>
      </dsp:nvSpPr>
      <dsp:spPr>
        <a:xfrm>
          <a:off x="8035397" y="687670"/>
          <a:ext cx="2479997" cy="297599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lvl="0" algn="l" defTabSz="711200">
            <a:lnSpc>
              <a:spcPct val="90000"/>
            </a:lnSpc>
            <a:spcBef>
              <a:spcPct val="0"/>
            </a:spcBef>
            <a:spcAft>
              <a:spcPct val="35000"/>
            </a:spcAft>
          </a:pPr>
          <a:r>
            <a:rPr lang="nb-NO" sz="1600" kern="1200"/>
            <a:t>Hvordan skal statusrapportering av FSU:ene sine handlingsplaner foregå?</a:t>
          </a:r>
          <a:endParaRPr lang="en-US" sz="1600" kern="1200"/>
        </a:p>
      </dsp:txBody>
      <dsp:txXfrm>
        <a:off x="8035397" y="1878069"/>
        <a:ext cx="2479997" cy="1785598"/>
      </dsp:txXfrm>
    </dsp:sp>
    <dsp:sp modelId="{AF27DF38-8C52-4FC3-A7BD-CAE7CBBA2072}">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lvl="0" algn="l" defTabSz="2711450">
            <a:lnSpc>
              <a:spcPct val="90000"/>
            </a:lnSpc>
            <a:spcBef>
              <a:spcPct val="0"/>
            </a:spcBef>
            <a:spcAft>
              <a:spcPct val="35000"/>
            </a:spcAft>
          </a:pPr>
          <a:r>
            <a:rPr lang="en-US" sz="6100" kern="1200"/>
            <a:t>04</a:t>
          </a:r>
        </a:p>
      </dsp:txBody>
      <dsp:txXfrm>
        <a:off x="8035397" y="687670"/>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3333D-4A88-421A-925B-A7698CD320FD}" type="datetimeFigureOut">
              <a:rPr lang="nn-NO" smtClean="0"/>
              <a:t>17.06.2024</a:t>
            </a:fld>
            <a:endParaRPr 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A9541-B34A-4AC1-8AB2-FA70E6C9C29A}" type="slidenum">
              <a:rPr lang="nn-NO" smtClean="0"/>
              <a:t>‹#›</a:t>
            </a:fld>
            <a:endParaRPr lang="nn-NO"/>
          </a:p>
        </p:txBody>
      </p:sp>
    </p:spTree>
    <p:extLst>
      <p:ext uri="{BB962C8B-B14F-4D97-AF65-F5344CB8AC3E}">
        <p14:creationId xmlns:p14="http://schemas.microsoft.com/office/powerpoint/2010/main" val="14446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a:p>
        </p:txBody>
      </p:sp>
      <p:sp>
        <p:nvSpPr>
          <p:cNvPr id="4" name="Plasshaldar for lysbiletnummer 3"/>
          <p:cNvSpPr>
            <a:spLocks noGrp="1"/>
          </p:cNvSpPr>
          <p:nvPr>
            <p:ph type="sldNum" sz="quarter" idx="5"/>
          </p:nvPr>
        </p:nvSpPr>
        <p:spPr/>
        <p:txBody>
          <a:bodyPr/>
          <a:lstStyle/>
          <a:p>
            <a:fld id="{96AA9541-B34A-4AC1-8AB2-FA70E6C9C29A}" type="slidenum">
              <a:rPr lang="nn-NO" smtClean="0"/>
              <a:t>1</a:t>
            </a:fld>
            <a:endParaRPr lang="nn-NO"/>
          </a:p>
        </p:txBody>
      </p:sp>
    </p:spTree>
    <p:extLst>
      <p:ext uri="{BB962C8B-B14F-4D97-AF65-F5344CB8AC3E}">
        <p14:creationId xmlns:p14="http://schemas.microsoft.com/office/powerpoint/2010/main" val="348833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FF0000"/>
                </a:solidFill>
              </a:rPr>
              <a:t>Til slutt - Minne oss på hvorfor vi er her – for innbyggerne/pasientene som skal oppleve sømløse tjenester med gode pasientforløp</a:t>
            </a:r>
          </a:p>
          <a:p>
            <a:endParaRPr lang="nb-NO" dirty="0">
              <a:solidFill>
                <a:srgbClr val="FF0000"/>
              </a:solidFill>
            </a:endParaRPr>
          </a:p>
        </p:txBody>
      </p:sp>
      <p:sp>
        <p:nvSpPr>
          <p:cNvPr id="4" name="Plassholder for lysbildenummer 3"/>
          <p:cNvSpPr>
            <a:spLocks noGrp="1"/>
          </p:cNvSpPr>
          <p:nvPr>
            <p:ph type="sldNum" sz="quarter" idx="5"/>
          </p:nvPr>
        </p:nvSpPr>
        <p:spPr/>
        <p:txBody>
          <a:bodyPr/>
          <a:lstStyle/>
          <a:p>
            <a:fld id="{96AA9541-B34A-4AC1-8AB2-FA70E6C9C29A}" type="slidenum">
              <a:rPr lang="nn-NO" smtClean="0"/>
              <a:t>12</a:t>
            </a:fld>
            <a:endParaRPr lang="nn-NO"/>
          </a:p>
        </p:txBody>
      </p:sp>
    </p:spTree>
    <p:extLst>
      <p:ext uri="{BB962C8B-B14F-4D97-AF65-F5344CB8AC3E}">
        <p14:creationId xmlns:p14="http://schemas.microsoft.com/office/powerpoint/2010/main" val="7576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rgbClr val="FF0000"/>
              </a:solidFill>
            </a:endParaRPr>
          </a:p>
          <a:p>
            <a:endParaRPr lang="nb-NO" dirty="0">
              <a:solidFill>
                <a:srgbClr val="FF0000"/>
              </a:solidFill>
            </a:endParaRPr>
          </a:p>
        </p:txBody>
      </p:sp>
      <p:sp>
        <p:nvSpPr>
          <p:cNvPr id="4" name="Plassholder for lysbildenummer 3"/>
          <p:cNvSpPr>
            <a:spLocks noGrp="1"/>
          </p:cNvSpPr>
          <p:nvPr>
            <p:ph type="sldNum" sz="quarter" idx="5"/>
          </p:nvPr>
        </p:nvSpPr>
        <p:spPr/>
        <p:txBody>
          <a:bodyPr/>
          <a:lstStyle/>
          <a:p>
            <a:fld id="{96AA9541-B34A-4AC1-8AB2-FA70E6C9C29A}" type="slidenum">
              <a:rPr lang="nn-NO" smtClean="0"/>
              <a:t>13</a:t>
            </a:fld>
            <a:endParaRPr lang="nn-NO"/>
          </a:p>
        </p:txBody>
      </p:sp>
    </p:spTree>
    <p:extLst>
      <p:ext uri="{BB962C8B-B14F-4D97-AF65-F5344CB8AC3E}">
        <p14:creationId xmlns:p14="http://schemas.microsoft.com/office/powerpoint/2010/main" val="272707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dirty="0"/>
          </a:p>
        </p:txBody>
      </p:sp>
      <p:sp>
        <p:nvSpPr>
          <p:cNvPr id="4" name="Plasshaldar for lysbiletnummer 3"/>
          <p:cNvSpPr>
            <a:spLocks noGrp="1"/>
          </p:cNvSpPr>
          <p:nvPr>
            <p:ph type="sldNum" sz="quarter" idx="5"/>
          </p:nvPr>
        </p:nvSpPr>
        <p:spPr/>
        <p:txBody>
          <a:bodyPr/>
          <a:lstStyle/>
          <a:p>
            <a:fld id="{96AA9541-B34A-4AC1-8AB2-FA70E6C9C29A}" type="slidenum">
              <a:rPr lang="nn-NO" smtClean="0"/>
              <a:t>2</a:t>
            </a:fld>
            <a:endParaRPr lang="nn-NO"/>
          </a:p>
        </p:txBody>
      </p:sp>
    </p:spTree>
    <p:extLst>
      <p:ext uri="{BB962C8B-B14F-4D97-AF65-F5344CB8AC3E}">
        <p14:creationId xmlns:p14="http://schemas.microsoft.com/office/powerpoint/2010/main" val="304882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n-NO"/>
              <a:t>Årsrapporten skal vise:</a:t>
            </a:r>
          </a:p>
          <a:p>
            <a:pPr marL="0" indent="0">
              <a:buNone/>
            </a:pPr>
            <a:r>
              <a:rPr lang="nn-NO"/>
              <a:t>Den store og viktige aktiviteten som </a:t>
            </a:r>
            <a:r>
              <a:rPr lang="nn-NO" err="1"/>
              <a:t>foregår</a:t>
            </a:r>
            <a:r>
              <a:rPr lang="nn-NO"/>
              <a:t> i helsefellesskapet</a:t>
            </a:r>
          </a:p>
          <a:p>
            <a:pPr marL="0" indent="0">
              <a:buNone/>
            </a:pPr>
            <a:r>
              <a:rPr lang="nn-NO"/>
              <a:t>	- gode møteplassar i samarbeidsstrukturen</a:t>
            </a:r>
          </a:p>
          <a:p>
            <a:pPr marL="0" indent="0">
              <a:buNone/>
            </a:pPr>
            <a:r>
              <a:rPr lang="nn-NO"/>
              <a:t>	- samhandlingsfokus på </a:t>
            </a:r>
            <a:r>
              <a:rPr lang="nn-NO" err="1"/>
              <a:t>forløp</a:t>
            </a:r>
            <a:r>
              <a:rPr lang="nn-NO"/>
              <a:t> for ulike diagnosegrupper</a:t>
            </a:r>
          </a:p>
          <a:p>
            <a:pPr marL="0" indent="0">
              <a:buNone/>
            </a:pPr>
            <a:r>
              <a:rPr lang="nn-NO"/>
              <a:t>	- </a:t>
            </a:r>
            <a:r>
              <a:rPr lang="nn-NO" err="1"/>
              <a:t>muligheiter</a:t>
            </a:r>
            <a:r>
              <a:rPr lang="nn-NO"/>
              <a:t> for å spele kvarandre gode</a:t>
            </a:r>
          </a:p>
          <a:p>
            <a:pPr marL="0" indent="0">
              <a:buNone/>
            </a:pPr>
            <a:r>
              <a:rPr lang="nn-NO"/>
              <a:t>Verktøy for oppfølging av tiltak / handlingsplanar</a:t>
            </a:r>
          </a:p>
          <a:p>
            <a:pPr marL="0" indent="0">
              <a:buNone/>
            </a:pPr>
            <a:r>
              <a:rPr lang="nn-NO"/>
              <a:t>Helsefellesskapet har begynt å sette seg, justerer på struktur, oppgåver og forventningar.</a:t>
            </a:r>
          </a:p>
          <a:p>
            <a:pPr marL="0" indent="0">
              <a:buNone/>
            </a:pPr>
            <a:r>
              <a:rPr lang="nn-NO"/>
              <a:t>Berre harmoni, eller vågar vi ta fram også </a:t>
            </a:r>
            <a:r>
              <a:rPr lang="nn-NO" err="1"/>
              <a:t>ubehagelige</a:t>
            </a:r>
            <a:r>
              <a:rPr lang="nn-NO"/>
              <a:t> utfordringar ?</a:t>
            </a:r>
          </a:p>
          <a:p>
            <a:pPr marL="0" indent="0">
              <a:buNone/>
            </a:pPr>
            <a:r>
              <a:rPr lang="nn-NO"/>
              <a:t>Helsefellesskapet er eit verktøy som sikrar etablering av møteplassar, utarbeiding av fellesretningsliner, planlegging av ei framtidsretta helseteneste, fordeling av ansvar og oppgåver.</a:t>
            </a:r>
          </a:p>
          <a:p>
            <a:pPr marL="0" indent="0">
              <a:buNone/>
            </a:pPr>
            <a:r>
              <a:rPr lang="nn-NO"/>
              <a:t>Gå gjennom årsrapporten avsnitt for avsnitt</a:t>
            </a:r>
          </a:p>
          <a:p>
            <a:pPr marL="0" indent="0">
              <a:buNone/>
            </a:pPr>
            <a:r>
              <a:rPr lang="nn-NO"/>
              <a:t>Kan årsrapporten verte eit instrument for status, målrapport, plan mv.</a:t>
            </a:r>
          </a:p>
          <a:p>
            <a:pPr marL="0" indent="0">
              <a:buNone/>
            </a:pPr>
            <a:r>
              <a:rPr lang="nn-NO"/>
              <a:t>Stor risiko for å fornerme nokon – kven og kva blir teke med ?</a:t>
            </a:r>
          </a:p>
          <a:p>
            <a:endParaRPr lang="nn-NO"/>
          </a:p>
        </p:txBody>
      </p:sp>
      <p:sp>
        <p:nvSpPr>
          <p:cNvPr id="4" name="Plasshaldar for lysbiletnummer 3"/>
          <p:cNvSpPr>
            <a:spLocks noGrp="1"/>
          </p:cNvSpPr>
          <p:nvPr>
            <p:ph type="sldNum" sz="quarter" idx="5"/>
          </p:nvPr>
        </p:nvSpPr>
        <p:spPr/>
        <p:txBody>
          <a:bodyPr/>
          <a:lstStyle/>
          <a:p>
            <a:fld id="{96AA9541-B34A-4AC1-8AB2-FA70E6C9C29A}" type="slidenum">
              <a:rPr lang="nn-NO" smtClean="0"/>
              <a:t>5</a:t>
            </a:fld>
            <a:endParaRPr lang="nn-NO"/>
          </a:p>
        </p:txBody>
      </p:sp>
    </p:spTree>
    <p:extLst>
      <p:ext uri="{BB962C8B-B14F-4D97-AF65-F5344CB8AC3E}">
        <p14:creationId xmlns:p14="http://schemas.microsoft.com/office/powerpoint/2010/main" val="137856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dirty="0"/>
          </a:p>
        </p:txBody>
      </p:sp>
      <p:sp>
        <p:nvSpPr>
          <p:cNvPr id="4" name="Plasshaldar for lysbiletnummer 3"/>
          <p:cNvSpPr>
            <a:spLocks noGrp="1"/>
          </p:cNvSpPr>
          <p:nvPr>
            <p:ph type="sldNum" sz="quarter" idx="5"/>
          </p:nvPr>
        </p:nvSpPr>
        <p:spPr/>
        <p:txBody>
          <a:bodyPr/>
          <a:lstStyle/>
          <a:p>
            <a:fld id="{96AA9541-B34A-4AC1-8AB2-FA70E6C9C29A}" type="slidenum">
              <a:rPr lang="nn-NO" smtClean="0"/>
              <a:t>6</a:t>
            </a:fld>
            <a:endParaRPr lang="nn-NO"/>
          </a:p>
        </p:txBody>
      </p:sp>
    </p:spTree>
    <p:extLst>
      <p:ext uri="{BB962C8B-B14F-4D97-AF65-F5344CB8AC3E}">
        <p14:creationId xmlns:p14="http://schemas.microsoft.com/office/powerpoint/2010/main" val="382006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FF0000"/>
                </a:solidFill>
              </a:rPr>
              <a:t>Som først nestleder og etter hvert leder for SSU har jeg gjort meg noen refleksjoner. «Vi gaper over for mye»? Har vi et ekstra ledd som er unødvendig? Er det noen ledd/boks som skal bort?... Vet ikke hva som er riktig. </a:t>
            </a:r>
          </a:p>
          <a:p>
            <a:r>
              <a:rPr lang="nb-NO" dirty="0">
                <a:solidFill>
                  <a:srgbClr val="FF0000"/>
                </a:solidFill>
              </a:rPr>
              <a:t>Per </a:t>
            </a:r>
            <a:r>
              <a:rPr lang="nb-NO" dirty="0" err="1">
                <a:solidFill>
                  <a:srgbClr val="FF0000"/>
                </a:solidFill>
              </a:rPr>
              <a:t>d.d</a:t>
            </a:r>
            <a:r>
              <a:rPr lang="nb-NO" dirty="0">
                <a:solidFill>
                  <a:srgbClr val="FF0000"/>
                </a:solidFill>
              </a:rPr>
              <a:t> ca. 250-260 personer involvert i Helsefellesskapet</a:t>
            </a:r>
          </a:p>
          <a:p>
            <a:r>
              <a:rPr lang="nb-NO" dirty="0">
                <a:solidFill>
                  <a:srgbClr val="FF0000"/>
                </a:solidFill>
              </a:rPr>
              <a:t>Med foreslått ny struktur (6 og ikke 12 Faglige samarbeidsutvalg) fortsatt en organisasjon med160-170 personer –mye folk. </a:t>
            </a:r>
          </a:p>
          <a:p>
            <a:endParaRPr lang="nb-NO" dirty="0">
              <a:solidFill>
                <a:srgbClr val="FF0000"/>
              </a:solidFill>
            </a:endParaRPr>
          </a:p>
          <a:p>
            <a:endParaRPr lang="nb-NO" dirty="0">
              <a:solidFill>
                <a:srgbClr val="FF0000"/>
              </a:solidFill>
            </a:endParaRPr>
          </a:p>
        </p:txBody>
      </p:sp>
      <p:sp>
        <p:nvSpPr>
          <p:cNvPr id="4" name="Plassholder for lysbildenummer 3"/>
          <p:cNvSpPr>
            <a:spLocks noGrp="1"/>
          </p:cNvSpPr>
          <p:nvPr>
            <p:ph type="sldNum" sz="quarter" idx="5"/>
          </p:nvPr>
        </p:nvSpPr>
        <p:spPr/>
        <p:txBody>
          <a:bodyPr/>
          <a:lstStyle/>
          <a:p>
            <a:fld id="{96AA9541-B34A-4AC1-8AB2-FA70E6C9C29A}" type="slidenum">
              <a:rPr lang="nn-NO" smtClean="0"/>
              <a:t>7</a:t>
            </a:fld>
            <a:endParaRPr lang="nn-NO"/>
          </a:p>
        </p:txBody>
      </p:sp>
    </p:spTree>
    <p:extLst>
      <p:ext uri="{BB962C8B-B14F-4D97-AF65-F5344CB8AC3E}">
        <p14:creationId xmlns:p14="http://schemas.microsoft.com/office/powerpoint/2010/main" val="93396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FF0000"/>
                </a:solidFill>
              </a:rPr>
              <a:t>Som snart avtroppende SSU-leder: Jeg har reflektert litt – rundt at vi har en stor organisasjon i Helsefellesskapet. 12 </a:t>
            </a:r>
            <a:r>
              <a:rPr lang="nb-NO" dirty="0" err="1">
                <a:solidFill>
                  <a:srgbClr val="FF0000"/>
                </a:solidFill>
              </a:rPr>
              <a:t>FSU:er</a:t>
            </a:r>
            <a:r>
              <a:rPr lang="nb-NO" dirty="0">
                <a:solidFill>
                  <a:srgbClr val="FF0000"/>
                </a:solidFill>
              </a:rPr>
              <a:t> som vil og ønsker mye og det er bra… Men vi ser at vi fortsatt har en vei å gå hva gjelder hva vi skal jobbe med i Helsefellesskapet. Vi har gjort oss noen gode erfaringer de siste årene som vi tar med oss videre. Vi bør spisse og forenkle mer, og det var også tema i SSU-møte i går.</a:t>
            </a:r>
          </a:p>
          <a:p>
            <a:r>
              <a:rPr lang="nb-NO" dirty="0">
                <a:solidFill>
                  <a:srgbClr val="FF0000"/>
                </a:solidFill>
              </a:rPr>
              <a:t>Tenkte trekke dere med inn i min verden/ hjerne en liten stund… Som leder har du en viktig oppgave – å oversette og forenkle. Være en portvakt. Husk på det er mange ting vi skal forholde oss til.  Som først nestleder og etter hvert leder for SSU har jeg gjort meg noen refleksjoner. «Vi gaper over for mye»? Har vi et ekstra ledd som er unødvendig? Vi har altså 12 handlingsplaner som er vedtatt i tillegg til at det er laget en felles handlingsplan.</a:t>
            </a:r>
          </a:p>
          <a:p>
            <a:endParaRPr lang="nb-NO" dirty="0">
              <a:solidFill>
                <a:srgbClr val="FF0000"/>
              </a:solidFill>
            </a:endParaRPr>
          </a:p>
        </p:txBody>
      </p:sp>
      <p:sp>
        <p:nvSpPr>
          <p:cNvPr id="4" name="Plassholder for lysbildenummer 3"/>
          <p:cNvSpPr>
            <a:spLocks noGrp="1"/>
          </p:cNvSpPr>
          <p:nvPr>
            <p:ph type="sldNum" sz="quarter" idx="5"/>
          </p:nvPr>
        </p:nvSpPr>
        <p:spPr/>
        <p:txBody>
          <a:bodyPr/>
          <a:lstStyle/>
          <a:p>
            <a:fld id="{96AA9541-B34A-4AC1-8AB2-FA70E6C9C29A}" type="slidenum">
              <a:rPr lang="nn-NO" smtClean="0"/>
              <a:t>8</a:t>
            </a:fld>
            <a:endParaRPr lang="nn-NO"/>
          </a:p>
        </p:txBody>
      </p:sp>
    </p:spTree>
    <p:extLst>
      <p:ext uri="{BB962C8B-B14F-4D97-AF65-F5344CB8AC3E}">
        <p14:creationId xmlns:p14="http://schemas.microsoft.com/office/powerpoint/2010/main" val="153435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FF0000"/>
                </a:solidFill>
              </a:rPr>
              <a:t>I helse og omsorg i Molde kommune har vi arbeidet systematisk med å prøve å oversette og forenkle for å få med oss medarbeiderne. Laget en veldig enkel virksomhetsplan 1 A4-ark med en frem og bakside. Vi startet med </a:t>
            </a:r>
            <a:r>
              <a:rPr lang="nb-NO" dirty="0" err="1">
                <a:solidFill>
                  <a:srgbClr val="FF0000"/>
                </a:solidFill>
              </a:rPr>
              <a:t>excelark</a:t>
            </a:r>
            <a:r>
              <a:rPr lang="nb-NO" dirty="0">
                <a:solidFill>
                  <a:srgbClr val="FF0000"/>
                </a:solidFill>
              </a:rPr>
              <a:t> som var 1 m langt og har landet på denne utgaven. Drømmen er at vi kunne hatt noe enklere også i Helsefellesskapet. At vi prøver å begynne i det små og ikke tenker for stort. </a:t>
            </a:r>
          </a:p>
        </p:txBody>
      </p:sp>
      <p:sp>
        <p:nvSpPr>
          <p:cNvPr id="4" name="Plassholder for lysbildenummer 3"/>
          <p:cNvSpPr>
            <a:spLocks noGrp="1"/>
          </p:cNvSpPr>
          <p:nvPr>
            <p:ph type="sldNum" sz="quarter" idx="5"/>
          </p:nvPr>
        </p:nvSpPr>
        <p:spPr/>
        <p:txBody>
          <a:bodyPr/>
          <a:lstStyle/>
          <a:p>
            <a:fld id="{96AA9541-B34A-4AC1-8AB2-FA70E6C9C29A}" type="slidenum">
              <a:rPr lang="nn-NO" smtClean="0"/>
              <a:t>9</a:t>
            </a:fld>
            <a:endParaRPr lang="nn-NO"/>
          </a:p>
        </p:txBody>
      </p:sp>
    </p:spTree>
    <p:extLst>
      <p:ext uri="{BB962C8B-B14F-4D97-AF65-F5344CB8AC3E}">
        <p14:creationId xmlns:p14="http://schemas.microsoft.com/office/powerpoint/2010/main" val="117071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FF0000"/>
                </a:solidFill>
              </a:rPr>
              <a:t>Uansett hvordan organisering så håper jeg at vi får det litt lettere når det nå legges noen penger på bordet. Men det er viktig å tenke gjennom hvordan midlene skal brukes. Som sagt. Jeg er for at vi spisser og forenkler og ikke tenker for stort. Hvordan få de største gevinstene for pasient, kommune og HF? Øve/begynne i det små. </a:t>
            </a:r>
          </a:p>
          <a:p>
            <a:r>
              <a:rPr lang="nb-NO" dirty="0">
                <a:solidFill>
                  <a:srgbClr val="FF0000"/>
                </a:solidFill>
              </a:rPr>
              <a:t>Hva er det som har sett ut å fungere </a:t>
            </a:r>
            <a:r>
              <a:rPr lang="nb-NO" dirty="0" err="1">
                <a:solidFill>
                  <a:srgbClr val="FF0000"/>
                </a:solidFill>
              </a:rPr>
              <a:t>hitill</a:t>
            </a:r>
            <a:r>
              <a:rPr lang="nb-NO" dirty="0">
                <a:solidFill>
                  <a:srgbClr val="FF0000"/>
                </a:solidFill>
              </a:rPr>
              <a:t>? Barneblikk, FACT ung. Hva er det som gjør at det har gått bra? Integrerte team der man er rundt pasienten fra både kommune og HF. Her blir det viktig at LSU, SSU og </a:t>
            </a:r>
            <a:r>
              <a:rPr lang="nb-NO" dirty="0" err="1">
                <a:solidFill>
                  <a:srgbClr val="FF0000"/>
                </a:solidFill>
              </a:rPr>
              <a:t>FSU:ene</a:t>
            </a:r>
            <a:r>
              <a:rPr lang="nb-NO" dirty="0">
                <a:solidFill>
                  <a:srgbClr val="FF0000"/>
                </a:solidFill>
              </a:rPr>
              <a:t> sammen prøver å spisse/ finne de gode prosjektene sammen (og gjøre det med pasienten). Finne de lavt hengende fruktene som gir gevinster for pasienten, kommune og HF</a:t>
            </a:r>
          </a:p>
          <a:p>
            <a:endParaRPr lang="nb-NO" dirty="0">
              <a:solidFill>
                <a:srgbClr val="FF0000"/>
              </a:solidFill>
            </a:endParaRPr>
          </a:p>
        </p:txBody>
      </p:sp>
      <p:sp>
        <p:nvSpPr>
          <p:cNvPr id="4" name="Plassholder for lysbildenummer 3"/>
          <p:cNvSpPr>
            <a:spLocks noGrp="1"/>
          </p:cNvSpPr>
          <p:nvPr>
            <p:ph type="sldNum" sz="quarter" idx="5"/>
          </p:nvPr>
        </p:nvSpPr>
        <p:spPr/>
        <p:txBody>
          <a:bodyPr/>
          <a:lstStyle/>
          <a:p>
            <a:fld id="{96AA9541-B34A-4AC1-8AB2-FA70E6C9C29A}" type="slidenum">
              <a:rPr lang="nn-NO" smtClean="0"/>
              <a:t>10</a:t>
            </a:fld>
            <a:endParaRPr lang="nn-NO"/>
          </a:p>
        </p:txBody>
      </p:sp>
    </p:spTree>
    <p:extLst>
      <p:ext uri="{BB962C8B-B14F-4D97-AF65-F5344CB8AC3E}">
        <p14:creationId xmlns:p14="http://schemas.microsoft.com/office/powerpoint/2010/main" val="376320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SSU jobber vi med å prøve å bli mer konkret. I SSU-møte i går hadde vi et gruppearbeid med disse spørsmålene. Det var en ivrig gjeng og det kom mange gode innspill som jeg og nestleder skal oppsummere. Vi fortsetter arbeidet igjen i SSU-møte i september.</a:t>
            </a:r>
          </a:p>
        </p:txBody>
      </p:sp>
      <p:sp>
        <p:nvSpPr>
          <p:cNvPr id="4" name="Plassholder for lysbildenummer 3"/>
          <p:cNvSpPr>
            <a:spLocks noGrp="1"/>
          </p:cNvSpPr>
          <p:nvPr>
            <p:ph type="sldNum" sz="quarter" idx="5"/>
          </p:nvPr>
        </p:nvSpPr>
        <p:spPr/>
        <p:txBody>
          <a:bodyPr/>
          <a:lstStyle/>
          <a:p>
            <a:fld id="{96AA9541-B34A-4AC1-8AB2-FA70E6C9C29A}" type="slidenum">
              <a:rPr lang="nn-NO" smtClean="0"/>
              <a:t>11</a:t>
            </a:fld>
            <a:endParaRPr lang="nn-NO"/>
          </a:p>
        </p:txBody>
      </p:sp>
    </p:spTree>
    <p:extLst>
      <p:ext uri="{BB962C8B-B14F-4D97-AF65-F5344CB8AC3E}">
        <p14:creationId xmlns:p14="http://schemas.microsoft.com/office/powerpoint/2010/main" val="203867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e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D66CE-812F-42D1-B71E-B1DC2DCA1E12}"/>
              </a:ext>
            </a:extLst>
          </p:cNvPr>
          <p:cNvSpPr>
            <a:spLocks noGrp="1"/>
          </p:cNvSpPr>
          <p:nvPr>
            <p:ph type="ctrTitle"/>
          </p:nvPr>
        </p:nvSpPr>
        <p:spPr>
          <a:xfrm>
            <a:off x="1524000" y="1122363"/>
            <a:ext cx="9144000" cy="2387600"/>
          </a:xfrm>
        </p:spPr>
        <p:txBody>
          <a:bodyPr anchor="b"/>
          <a:lstStyle>
            <a:lvl1pPr algn="ctr">
              <a:defRPr sz="6000"/>
            </a:lvl1pPr>
          </a:lstStyle>
          <a:p>
            <a:r>
              <a:rPr lang="nn-NO"/>
              <a:t>Klikk for å redigere tittelstil</a:t>
            </a:r>
          </a:p>
        </p:txBody>
      </p:sp>
      <p:sp>
        <p:nvSpPr>
          <p:cNvPr id="3" name="Undertittel 2">
            <a:extLst>
              <a:ext uri="{FF2B5EF4-FFF2-40B4-BE49-F238E27FC236}">
                <a16:creationId xmlns:a16="http://schemas.microsoft.com/office/drawing/2014/main" id="{4F403085-0BAE-48E3-8C45-D2E3DFB54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a:t>Klikk for å redigere undertittelstil i malen</a:t>
            </a:r>
          </a:p>
        </p:txBody>
      </p:sp>
      <p:sp>
        <p:nvSpPr>
          <p:cNvPr id="4" name="Plasshaldar for dato 3">
            <a:extLst>
              <a:ext uri="{FF2B5EF4-FFF2-40B4-BE49-F238E27FC236}">
                <a16:creationId xmlns:a16="http://schemas.microsoft.com/office/drawing/2014/main" id="{7DECC658-2FD0-47DC-B4BB-51F425F6728E}"/>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569A5928-6A0B-49B8-9F18-503FA8BE3B58}"/>
              </a:ext>
            </a:extLst>
          </p:cNvPr>
          <p:cNvSpPr>
            <a:spLocks noGrp="1"/>
          </p:cNvSpPr>
          <p:nvPr>
            <p:ph type="ftr" sz="quarter" idx="11"/>
          </p:nvPr>
        </p:nvSpPr>
        <p:spPr/>
        <p:txBody>
          <a:bodyPr/>
          <a:lstStyle/>
          <a:p>
            <a:endParaRPr lang="nn-NO"/>
          </a:p>
        </p:txBody>
      </p:sp>
      <p:sp>
        <p:nvSpPr>
          <p:cNvPr id="6" name="Plasshaldar for lysbiletnummer 5">
            <a:extLst>
              <a:ext uri="{FF2B5EF4-FFF2-40B4-BE49-F238E27FC236}">
                <a16:creationId xmlns:a16="http://schemas.microsoft.com/office/drawing/2014/main" id="{14EA8F43-9F82-42C9-A046-33481DD57233}"/>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39612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6D3A8-92F4-4417-AF52-ABB50AF0656F}"/>
              </a:ext>
            </a:extLst>
          </p:cNvPr>
          <p:cNvSpPr>
            <a:spLocks noGrp="1"/>
          </p:cNvSpPr>
          <p:nvPr>
            <p:ph type="title"/>
          </p:nvPr>
        </p:nvSpPr>
        <p:spPr/>
        <p:txBody>
          <a:bodyPr/>
          <a:lstStyle/>
          <a:p>
            <a:r>
              <a:rPr lang="nn-NO"/>
              <a:t>Klikk for å redigere tittelstil</a:t>
            </a:r>
          </a:p>
        </p:txBody>
      </p:sp>
      <p:sp>
        <p:nvSpPr>
          <p:cNvPr id="3" name="Plasshaldar for loddrett tekst 2">
            <a:extLst>
              <a:ext uri="{FF2B5EF4-FFF2-40B4-BE49-F238E27FC236}">
                <a16:creationId xmlns:a16="http://schemas.microsoft.com/office/drawing/2014/main" id="{900CDD45-E4B7-4A01-9824-586F07EF41C6}"/>
              </a:ext>
            </a:extLst>
          </p:cNvPr>
          <p:cNvSpPr>
            <a:spLocks noGrp="1"/>
          </p:cNvSpPr>
          <p:nvPr>
            <p:ph type="body" orient="vert" idx="1"/>
          </p:nvPr>
        </p:nvSpPr>
        <p:spPr/>
        <p:txBody>
          <a:bodyPr vert="eaVert"/>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dato 3">
            <a:extLst>
              <a:ext uri="{FF2B5EF4-FFF2-40B4-BE49-F238E27FC236}">
                <a16:creationId xmlns:a16="http://schemas.microsoft.com/office/drawing/2014/main" id="{83A2E875-32B8-44AD-8D82-EFC8598580EA}"/>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48F82D16-159B-40D7-93BB-FD503F9D7215}"/>
              </a:ext>
            </a:extLst>
          </p:cNvPr>
          <p:cNvSpPr>
            <a:spLocks noGrp="1"/>
          </p:cNvSpPr>
          <p:nvPr>
            <p:ph type="ftr" sz="quarter" idx="11"/>
          </p:nvPr>
        </p:nvSpPr>
        <p:spPr/>
        <p:txBody>
          <a:bodyPr/>
          <a:lstStyle/>
          <a:p>
            <a:endParaRPr lang="nn-NO"/>
          </a:p>
        </p:txBody>
      </p:sp>
      <p:sp>
        <p:nvSpPr>
          <p:cNvPr id="6" name="Plasshaldar for lysbiletnummer 5">
            <a:extLst>
              <a:ext uri="{FF2B5EF4-FFF2-40B4-BE49-F238E27FC236}">
                <a16:creationId xmlns:a16="http://schemas.microsoft.com/office/drawing/2014/main" id="{3B576926-A72A-4ADF-880A-12FB5CAEA817}"/>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43872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07EB0A6-DBB6-41B5-8FD2-F03CCA516173}"/>
              </a:ext>
            </a:extLst>
          </p:cNvPr>
          <p:cNvSpPr>
            <a:spLocks noGrp="1"/>
          </p:cNvSpPr>
          <p:nvPr>
            <p:ph type="title" orient="vert"/>
          </p:nvPr>
        </p:nvSpPr>
        <p:spPr>
          <a:xfrm>
            <a:off x="8724900" y="365125"/>
            <a:ext cx="2628900" cy="5811838"/>
          </a:xfrm>
        </p:spPr>
        <p:txBody>
          <a:bodyPr vert="eaVert"/>
          <a:lstStyle/>
          <a:p>
            <a:r>
              <a:rPr lang="nn-NO"/>
              <a:t>Klikk for å redigere tittelstil</a:t>
            </a:r>
          </a:p>
        </p:txBody>
      </p:sp>
      <p:sp>
        <p:nvSpPr>
          <p:cNvPr id="3" name="Plasshaldar for loddrett tekst 2">
            <a:extLst>
              <a:ext uri="{FF2B5EF4-FFF2-40B4-BE49-F238E27FC236}">
                <a16:creationId xmlns:a16="http://schemas.microsoft.com/office/drawing/2014/main" id="{A206F7E6-8448-4D01-99BE-764D1E64D6DC}"/>
              </a:ext>
            </a:extLst>
          </p:cNvPr>
          <p:cNvSpPr>
            <a:spLocks noGrp="1"/>
          </p:cNvSpPr>
          <p:nvPr>
            <p:ph type="body" orient="vert" idx="1"/>
          </p:nvPr>
        </p:nvSpPr>
        <p:spPr>
          <a:xfrm>
            <a:off x="838200" y="365125"/>
            <a:ext cx="7734300" cy="5811838"/>
          </a:xfrm>
        </p:spPr>
        <p:txBody>
          <a:bodyPr vert="eaVert"/>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dato 3">
            <a:extLst>
              <a:ext uri="{FF2B5EF4-FFF2-40B4-BE49-F238E27FC236}">
                <a16:creationId xmlns:a16="http://schemas.microsoft.com/office/drawing/2014/main" id="{C413B539-D7A0-4200-8840-3949FBC90579}"/>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6FC37D45-6FD0-4896-836C-98AEF989E683}"/>
              </a:ext>
            </a:extLst>
          </p:cNvPr>
          <p:cNvSpPr>
            <a:spLocks noGrp="1"/>
          </p:cNvSpPr>
          <p:nvPr>
            <p:ph type="ftr" sz="quarter" idx="11"/>
          </p:nvPr>
        </p:nvSpPr>
        <p:spPr/>
        <p:txBody>
          <a:bodyPr/>
          <a:lstStyle/>
          <a:p>
            <a:endParaRPr lang="nn-NO"/>
          </a:p>
        </p:txBody>
      </p:sp>
      <p:sp>
        <p:nvSpPr>
          <p:cNvPr id="6" name="Plasshaldar for lysbiletnummer 5">
            <a:extLst>
              <a:ext uri="{FF2B5EF4-FFF2-40B4-BE49-F238E27FC236}">
                <a16:creationId xmlns:a16="http://schemas.microsoft.com/office/drawing/2014/main" id="{EB91D4AE-750E-4376-BEE5-E505CFB1CD70}"/>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37433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CD66E9-26C9-FBB5-EF58-D519A2F44A7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04C9564-B101-1151-814F-6490C99BA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DD15FFB-C0EF-B883-D293-D05AEB263939}"/>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C267D2BC-D622-0A65-499D-6F4C885006E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F5D343-928D-33A6-447A-CFF558360A7B}"/>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242334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D18709-ECC1-F5B6-0FB0-86763651AD1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2799F2A-B732-096B-BC43-4F358891A3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94533E-5CC8-28CE-FC32-68805C1C2E7E}"/>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74D48CC7-8D55-8797-8DBD-EEB1F31BEE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F30A13C-0291-C9DB-0871-9E0A6E7E577C}"/>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58222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2898B1-0BEA-CB5C-1191-3C982D1FFAF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C865118-5203-88BD-361E-334D467E3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E8A724F-E3FD-11DB-BA83-69263BE96CEC}"/>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19EF519F-E7B6-F54E-C90C-FFBBB1E651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8F67CF-5C20-E2D4-0273-ED7C2EB833A9}"/>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1087950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6D595-8A9C-F3C9-1797-1202A92225C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064E766-95A8-76D0-5232-8411F4E2ABF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9D1CA44-99D9-B28E-EF87-4832ECA0348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677BEBC-EBB2-7065-4C8F-455B44BF7EF0}"/>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6" name="Plassholder for bunntekst 5">
            <a:extLst>
              <a:ext uri="{FF2B5EF4-FFF2-40B4-BE49-F238E27FC236}">
                <a16:creationId xmlns:a16="http://schemas.microsoft.com/office/drawing/2014/main" id="{E23F0259-D290-3F99-63BE-7F46D7923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B681AC4-84B0-3F9D-CD86-787B67E9D6D8}"/>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74413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C16F00-76A3-B421-8B0A-A4FE77A6905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C1EE987-0B80-8BA6-413F-C4D233E19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C51E9EC-5FB5-4998-3628-D485F49F65A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DBC992E-1D0C-98BC-A537-7E19D78D7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DB350E8-B178-4625-05AB-2D3553EC38E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D045238-28DB-752F-2E7D-CAC54AA133EC}"/>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8" name="Plassholder for bunntekst 7">
            <a:extLst>
              <a:ext uri="{FF2B5EF4-FFF2-40B4-BE49-F238E27FC236}">
                <a16:creationId xmlns:a16="http://schemas.microsoft.com/office/drawing/2014/main" id="{8B2C844F-9E8E-2577-AB23-1C46827E52D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97F32AF-B4BC-768D-32E6-A261ADC3FD6F}"/>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284001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C953D-9B7B-DD56-11A3-EEAB198EB6B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EB28A67-0FB4-CF30-E64E-4C3909E0462B}"/>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4" name="Plassholder for bunntekst 3">
            <a:extLst>
              <a:ext uri="{FF2B5EF4-FFF2-40B4-BE49-F238E27FC236}">
                <a16:creationId xmlns:a16="http://schemas.microsoft.com/office/drawing/2014/main" id="{6663E448-A780-EF45-9A50-99ED6979230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9D949EF-72D3-215E-A079-4D69866AE24C}"/>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350897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D55C33E-C928-CE13-BBEE-BEC4AB6F51C3}"/>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3" name="Plassholder for bunntekst 2">
            <a:extLst>
              <a:ext uri="{FF2B5EF4-FFF2-40B4-BE49-F238E27FC236}">
                <a16:creationId xmlns:a16="http://schemas.microsoft.com/office/drawing/2014/main" id="{616DE901-CDDF-493B-2832-503441F1EB5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9F56337-BEBF-69AF-340C-F71F2E32E995}"/>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180247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691E33-206F-0C8C-FC57-5DE3F82E5B4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452D9DA-8EF3-B16D-4D7B-49C2C0B24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F57EB46-EE70-513F-E7B2-835F18FAC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ACCAFD3-8D5A-818D-644B-C153B636A324}"/>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6" name="Plassholder for bunntekst 5">
            <a:extLst>
              <a:ext uri="{FF2B5EF4-FFF2-40B4-BE49-F238E27FC236}">
                <a16:creationId xmlns:a16="http://schemas.microsoft.com/office/drawing/2014/main" id="{5E794537-3A79-4B56-99A5-338E7438A43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FD2C46-8A7E-E03E-3EA9-BCAA8203594C}"/>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53481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a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2D65E3-DF43-4BD7-B03D-E28D09698E62}"/>
              </a:ext>
            </a:extLst>
          </p:cNvPr>
          <p:cNvSpPr>
            <a:spLocks noGrp="1"/>
          </p:cNvSpPr>
          <p:nvPr>
            <p:ph type="title"/>
          </p:nvPr>
        </p:nvSpPr>
        <p:spPr/>
        <p:txBody>
          <a:bodyPr/>
          <a:lstStyle/>
          <a:p>
            <a:r>
              <a:rPr lang="nn-NO"/>
              <a:t>Klikk for å redigere tittelstil</a:t>
            </a:r>
          </a:p>
        </p:txBody>
      </p:sp>
      <p:sp>
        <p:nvSpPr>
          <p:cNvPr id="3" name="Plasshaldar for innhald 2">
            <a:extLst>
              <a:ext uri="{FF2B5EF4-FFF2-40B4-BE49-F238E27FC236}">
                <a16:creationId xmlns:a16="http://schemas.microsoft.com/office/drawing/2014/main" id="{BB76B70D-23DD-46ED-8882-0544947E407D}"/>
              </a:ext>
            </a:extLst>
          </p:cNvPr>
          <p:cNvSpPr>
            <a:spLocks noGrp="1"/>
          </p:cNvSpPr>
          <p:nvPr>
            <p:ph idx="1"/>
          </p:nvPr>
        </p:nvSpPr>
        <p:spPr/>
        <p:txBody>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dato 3">
            <a:extLst>
              <a:ext uri="{FF2B5EF4-FFF2-40B4-BE49-F238E27FC236}">
                <a16:creationId xmlns:a16="http://schemas.microsoft.com/office/drawing/2014/main" id="{5EED20A0-A4D3-492E-A880-581A9BEAAAA2}"/>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05C8ED36-DE62-493C-80D4-A6E8E1CF60AB}"/>
              </a:ext>
            </a:extLst>
          </p:cNvPr>
          <p:cNvSpPr>
            <a:spLocks noGrp="1"/>
          </p:cNvSpPr>
          <p:nvPr>
            <p:ph type="ftr" sz="quarter" idx="11"/>
          </p:nvPr>
        </p:nvSpPr>
        <p:spPr/>
        <p:txBody>
          <a:bodyPr/>
          <a:lstStyle/>
          <a:p>
            <a:endParaRPr lang="nn-NO"/>
          </a:p>
        </p:txBody>
      </p:sp>
      <p:sp>
        <p:nvSpPr>
          <p:cNvPr id="6" name="Plasshaldar for lysbiletnummer 5">
            <a:extLst>
              <a:ext uri="{FF2B5EF4-FFF2-40B4-BE49-F238E27FC236}">
                <a16:creationId xmlns:a16="http://schemas.microsoft.com/office/drawing/2014/main" id="{D954302F-C55A-4EEB-918A-D01ABB33A29A}"/>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2843407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4B96F7-5062-A30D-3B77-ACAECF58148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876F295-DF5A-4355-4675-8C71BBE74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393165F-5AF6-C113-E6E5-57675D5C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14526F6-F640-C472-8E0D-19A43A1C995B}"/>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6" name="Plassholder for bunntekst 5">
            <a:extLst>
              <a:ext uri="{FF2B5EF4-FFF2-40B4-BE49-F238E27FC236}">
                <a16:creationId xmlns:a16="http://schemas.microsoft.com/office/drawing/2014/main" id="{8A6D71FD-2B87-5037-3CC7-F841B1DD090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8D4D35-B35D-4D67-C7C6-318C1A4F0420}"/>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301131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256BDF-C813-711A-17BA-F8C40B3B822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041FA02-A6BC-5606-58C4-E5B4612FB85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4A6F72B-38B6-A3FE-C9D0-86BFC52050EA}"/>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9F9F15F5-DD58-835D-BD41-DFF86E58DE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3251C14-C0E9-67BF-928C-563497889B49}"/>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797240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E01876A-7BCE-DC07-37D2-1977ED5ECE0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38FFA0D-6B36-F55D-E8E7-25291B4A76F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1240124-1131-4511-D9E7-A7833D1D965A}"/>
              </a:ext>
            </a:extLst>
          </p:cNvPr>
          <p:cNvSpPr>
            <a:spLocks noGrp="1"/>
          </p:cNvSpPr>
          <p:nvPr>
            <p:ph type="dt" sz="half" idx="10"/>
          </p:nvPr>
        </p:nvSpPr>
        <p:spPr/>
        <p:txBody>
          <a:body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09B71105-E93B-318F-C22B-ED1C682EE4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EDE618-0C1B-D919-6D3F-947983586081}"/>
              </a:ext>
            </a:extLst>
          </p:cNvPr>
          <p:cNvSpPr>
            <a:spLocks noGrp="1"/>
          </p:cNvSpPr>
          <p:nvPr>
            <p:ph type="sldNum" sz="quarter" idx="12"/>
          </p:nvPr>
        </p:nvSpPr>
        <p:spPr/>
        <p:txBody>
          <a:bodyPr/>
          <a:lstStyle/>
          <a:p>
            <a:fld id="{5BF3DA54-BFB4-41F4-9E11-41149238379B}" type="slidenum">
              <a:rPr lang="nb-NO" smtClean="0"/>
              <a:t>‹#›</a:t>
            </a:fld>
            <a:endParaRPr lang="nb-NO"/>
          </a:p>
        </p:txBody>
      </p:sp>
    </p:spTree>
    <p:extLst>
      <p:ext uri="{BB962C8B-B14F-4D97-AF65-F5344CB8AC3E}">
        <p14:creationId xmlns:p14="http://schemas.microsoft.com/office/powerpoint/2010/main" val="414178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D19AD5-7AE5-45C8-9E84-3597B669AD99}"/>
              </a:ext>
            </a:extLst>
          </p:cNvPr>
          <p:cNvSpPr>
            <a:spLocks noGrp="1"/>
          </p:cNvSpPr>
          <p:nvPr>
            <p:ph type="title"/>
          </p:nvPr>
        </p:nvSpPr>
        <p:spPr>
          <a:xfrm>
            <a:off x="831850" y="1709738"/>
            <a:ext cx="10515600" cy="2852737"/>
          </a:xfrm>
        </p:spPr>
        <p:txBody>
          <a:bodyPr anchor="b"/>
          <a:lstStyle>
            <a:lvl1pPr>
              <a:defRPr sz="6000"/>
            </a:lvl1pPr>
          </a:lstStyle>
          <a:p>
            <a:r>
              <a:rPr lang="nn-NO"/>
              <a:t>Klikk for å redigere tittelstil</a:t>
            </a:r>
          </a:p>
        </p:txBody>
      </p:sp>
      <p:sp>
        <p:nvSpPr>
          <p:cNvPr id="3" name="Plasshaldar for tekst 2">
            <a:extLst>
              <a:ext uri="{FF2B5EF4-FFF2-40B4-BE49-F238E27FC236}">
                <a16:creationId xmlns:a16="http://schemas.microsoft.com/office/drawing/2014/main" id="{C2830282-0278-4768-8905-09CBFDE86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n-NO"/>
              <a:t>Rediger tekststilar i malen</a:t>
            </a:r>
          </a:p>
        </p:txBody>
      </p:sp>
      <p:sp>
        <p:nvSpPr>
          <p:cNvPr id="4" name="Plasshaldar for dato 3">
            <a:extLst>
              <a:ext uri="{FF2B5EF4-FFF2-40B4-BE49-F238E27FC236}">
                <a16:creationId xmlns:a16="http://schemas.microsoft.com/office/drawing/2014/main" id="{43902C39-43A8-47AF-99FD-320D0E5BBC96}"/>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56A85FCE-84F3-4501-9FB3-1FB923CEFB46}"/>
              </a:ext>
            </a:extLst>
          </p:cNvPr>
          <p:cNvSpPr>
            <a:spLocks noGrp="1"/>
          </p:cNvSpPr>
          <p:nvPr>
            <p:ph type="ftr" sz="quarter" idx="11"/>
          </p:nvPr>
        </p:nvSpPr>
        <p:spPr/>
        <p:txBody>
          <a:bodyPr/>
          <a:lstStyle/>
          <a:p>
            <a:endParaRPr lang="nn-NO"/>
          </a:p>
        </p:txBody>
      </p:sp>
      <p:sp>
        <p:nvSpPr>
          <p:cNvPr id="6" name="Plasshaldar for lysbiletnummer 5">
            <a:extLst>
              <a:ext uri="{FF2B5EF4-FFF2-40B4-BE49-F238E27FC236}">
                <a16:creationId xmlns:a16="http://schemas.microsoft.com/office/drawing/2014/main" id="{398345CF-5C32-44A8-994B-22C0440F3BE0}"/>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26840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aldsdela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C9E170-71F7-4047-875D-94A98260678F}"/>
              </a:ext>
            </a:extLst>
          </p:cNvPr>
          <p:cNvSpPr>
            <a:spLocks noGrp="1"/>
          </p:cNvSpPr>
          <p:nvPr>
            <p:ph type="title"/>
          </p:nvPr>
        </p:nvSpPr>
        <p:spPr/>
        <p:txBody>
          <a:bodyPr/>
          <a:lstStyle/>
          <a:p>
            <a:r>
              <a:rPr lang="nn-NO"/>
              <a:t>Klikk for å redigere tittelstil</a:t>
            </a:r>
          </a:p>
        </p:txBody>
      </p:sp>
      <p:sp>
        <p:nvSpPr>
          <p:cNvPr id="3" name="Plasshaldar for innhald 2">
            <a:extLst>
              <a:ext uri="{FF2B5EF4-FFF2-40B4-BE49-F238E27FC236}">
                <a16:creationId xmlns:a16="http://schemas.microsoft.com/office/drawing/2014/main" id="{B4D1EF2E-EB78-416A-9088-D2A2A7647DF9}"/>
              </a:ext>
            </a:extLst>
          </p:cNvPr>
          <p:cNvSpPr>
            <a:spLocks noGrp="1"/>
          </p:cNvSpPr>
          <p:nvPr>
            <p:ph sz="half" idx="1"/>
          </p:nvPr>
        </p:nvSpPr>
        <p:spPr>
          <a:xfrm>
            <a:off x="838200" y="1825625"/>
            <a:ext cx="5181600" cy="4351338"/>
          </a:xfrm>
        </p:spPr>
        <p:txBody>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innhald 3">
            <a:extLst>
              <a:ext uri="{FF2B5EF4-FFF2-40B4-BE49-F238E27FC236}">
                <a16:creationId xmlns:a16="http://schemas.microsoft.com/office/drawing/2014/main" id="{89830DED-BC46-4DCA-8371-E1814F54CE2B}"/>
              </a:ext>
            </a:extLst>
          </p:cNvPr>
          <p:cNvSpPr>
            <a:spLocks noGrp="1"/>
          </p:cNvSpPr>
          <p:nvPr>
            <p:ph sz="half" idx="2"/>
          </p:nvPr>
        </p:nvSpPr>
        <p:spPr>
          <a:xfrm>
            <a:off x="6172200" y="1825625"/>
            <a:ext cx="5181600" cy="4351338"/>
          </a:xfrm>
        </p:spPr>
        <p:txBody>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5" name="Plasshaldar for dato 4">
            <a:extLst>
              <a:ext uri="{FF2B5EF4-FFF2-40B4-BE49-F238E27FC236}">
                <a16:creationId xmlns:a16="http://schemas.microsoft.com/office/drawing/2014/main" id="{90B15DA5-270C-485B-AECA-D07A8AA12BA1}"/>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6" name="Plasshaldar for botntekst 5">
            <a:extLst>
              <a:ext uri="{FF2B5EF4-FFF2-40B4-BE49-F238E27FC236}">
                <a16:creationId xmlns:a16="http://schemas.microsoft.com/office/drawing/2014/main" id="{38E7FACE-E673-41B8-AFF5-0832F9900DCD}"/>
              </a:ext>
            </a:extLst>
          </p:cNvPr>
          <p:cNvSpPr>
            <a:spLocks noGrp="1"/>
          </p:cNvSpPr>
          <p:nvPr>
            <p:ph type="ftr" sz="quarter" idx="11"/>
          </p:nvPr>
        </p:nvSpPr>
        <p:spPr/>
        <p:txBody>
          <a:bodyPr/>
          <a:lstStyle/>
          <a:p>
            <a:endParaRPr lang="nn-NO"/>
          </a:p>
        </p:txBody>
      </p:sp>
      <p:sp>
        <p:nvSpPr>
          <p:cNvPr id="7" name="Plasshaldar for lysbiletnummer 6">
            <a:extLst>
              <a:ext uri="{FF2B5EF4-FFF2-40B4-BE49-F238E27FC236}">
                <a16:creationId xmlns:a16="http://schemas.microsoft.com/office/drawing/2014/main" id="{49EAABF9-1216-4E14-AC6B-B713BB73380A}"/>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352470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lik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63290B-E2E1-44F2-8385-6226BA6D8A1B}"/>
              </a:ext>
            </a:extLst>
          </p:cNvPr>
          <p:cNvSpPr>
            <a:spLocks noGrp="1"/>
          </p:cNvSpPr>
          <p:nvPr>
            <p:ph type="title"/>
          </p:nvPr>
        </p:nvSpPr>
        <p:spPr>
          <a:xfrm>
            <a:off x="839788" y="365125"/>
            <a:ext cx="10515600" cy="1325563"/>
          </a:xfrm>
        </p:spPr>
        <p:txBody>
          <a:bodyPr/>
          <a:lstStyle/>
          <a:p>
            <a:r>
              <a:rPr lang="nn-NO"/>
              <a:t>Klikk for å redigere tittelstil</a:t>
            </a:r>
          </a:p>
        </p:txBody>
      </p:sp>
      <p:sp>
        <p:nvSpPr>
          <p:cNvPr id="3" name="Plasshaldar for tekst 2">
            <a:extLst>
              <a:ext uri="{FF2B5EF4-FFF2-40B4-BE49-F238E27FC236}">
                <a16:creationId xmlns:a16="http://schemas.microsoft.com/office/drawing/2014/main" id="{E90C7A6A-CF94-4477-A384-95EB8623F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Rediger tekststilar i malen</a:t>
            </a:r>
          </a:p>
        </p:txBody>
      </p:sp>
      <p:sp>
        <p:nvSpPr>
          <p:cNvPr id="4" name="Plasshaldar for innhald 3">
            <a:extLst>
              <a:ext uri="{FF2B5EF4-FFF2-40B4-BE49-F238E27FC236}">
                <a16:creationId xmlns:a16="http://schemas.microsoft.com/office/drawing/2014/main" id="{CB7ED2EC-A9FE-4102-AF48-C69EB1552F0A}"/>
              </a:ext>
            </a:extLst>
          </p:cNvPr>
          <p:cNvSpPr>
            <a:spLocks noGrp="1"/>
          </p:cNvSpPr>
          <p:nvPr>
            <p:ph sz="half" idx="2"/>
          </p:nvPr>
        </p:nvSpPr>
        <p:spPr>
          <a:xfrm>
            <a:off x="839788" y="2505075"/>
            <a:ext cx="5157787" cy="3684588"/>
          </a:xfrm>
        </p:spPr>
        <p:txBody>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5" name="Plasshaldar for tekst 4">
            <a:extLst>
              <a:ext uri="{FF2B5EF4-FFF2-40B4-BE49-F238E27FC236}">
                <a16:creationId xmlns:a16="http://schemas.microsoft.com/office/drawing/2014/main" id="{0B9DFA32-A96C-419F-8FB7-6E42648AB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Rediger tekststilar i malen</a:t>
            </a:r>
          </a:p>
        </p:txBody>
      </p:sp>
      <p:sp>
        <p:nvSpPr>
          <p:cNvPr id="6" name="Plasshaldar for innhald 5">
            <a:extLst>
              <a:ext uri="{FF2B5EF4-FFF2-40B4-BE49-F238E27FC236}">
                <a16:creationId xmlns:a16="http://schemas.microsoft.com/office/drawing/2014/main" id="{069CBF96-0F97-451B-8F6D-6E6F0484B2F4}"/>
              </a:ext>
            </a:extLst>
          </p:cNvPr>
          <p:cNvSpPr>
            <a:spLocks noGrp="1"/>
          </p:cNvSpPr>
          <p:nvPr>
            <p:ph sz="quarter" idx="4"/>
          </p:nvPr>
        </p:nvSpPr>
        <p:spPr>
          <a:xfrm>
            <a:off x="6172200" y="2505075"/>
            <a:ext cx="5183188" cy="3684588"/>
          </a:xfrm>
        </p:spPr>
        <p:txBody>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7" name="Plasshaldar for dato 6">
            <a:extLst>
              <a:ext uri="{FF2B5EF4-FFF2-40B4-BE49-F238E27FC236}">
                <a16:creationId xmlns:a16="http://schemas.microsoft.com/office/drawing/2014/main" id="{EFD592E3-F3A9-41EF-8A82-AF3819438957}"/>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8" name="Plasshaldar for botntekst 7">
            <a:extLst>
              <a:ext uri="{FF2B5EF4-FFF2-40B4-BE49-F238E27FC236}">
                <a16:creationId xmlns:a16="http://schemas.microsoft.com/office/drawing/2014/main" id="{E2E14713-8998-4BF1-935A-4E457D852B38}"/>
              </a:ext>
            </a:extLst>
          </p:cNvPr>
          <p:cNvSpPr>
            <a:spLocks noGrp="1"/>
          </p:cNvSpPr>
          <p:nvPr>
            <p:ph type="ftr" sz="quarter" idx="11"/>
          </p:nvPr>
        </p:nvSpPr>
        <p:spPr/>
        <p:txBody>
          <a:bodyPr/>
          <a:lstStyle/>
          <a:p>
            <a:endParaRPr lang="nn-NO"/>
          </a:p>
        </p:txBody>
      </p:sp>
      <p:sp>
        <p:nvSpPr>
          <p:cNvPr id="9" name="Plasshaldar for lysbiletnummer 8">
            <a:extLst>
              <a:ext uri="{FF2B5EF4-FFF2-40B4-BE49-F238E27FC236}">
                <a16:creationId xmlns:a16="http://schemas.microsoft.com/office/drawing/2014/main" id="{1753AB97-97B2-43CF-A394-E2C16CDB6001}"/>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317288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er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7AE9D0-1E01-46F8-A7B3-1712278DBCDD}"/>
              </a:ext>
            </a:extLst>
          </p:cNvPr>
          <p:cNvSpPr>
            <a:spLocks noGrp="1"/>
          </p:cNvSpPr>
          <p:nvPr>
            <p:ph type="title"/>
          </p:nvPr>
        </p:nvSpPr>
        <p:spPr/>
        <p:txBody>
          <a:bodyPr/>
          <a:lstStyle/>
          <a:p>
            <a:r>
              <a:rPr lang="nn-NO"/>
              <a:t>Klikk for å redigere tittelstil</a:t>
            </a:r>
          </a:p>
        </p:txBody>
      </p:sp>
      <p:sp>
        <p:nvSpPr>
          <p:cNvPr id="3" name="Plasshaldar for dato 2">
            <a:extLst>
              <a:ext uri="{FF2B5EF4-FFF2-40B4-BE49-F238E27FC236}">
                <a16:creationId xmlns:a16="http://schemas.microsoft.com/office/drawing/2014/main" id="{95F4ED60-BA52-4D63-9C4C-33717D29F3A0}"/>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4" name="Plasshaldar for botntekst 3">
            <a:extLst>
              <a:ext uri="{FF2B5EF4-FFF2-40B4-BE49-F238E27FC236}">
                <a16:creationId xmlns:a16="http://schemas.microsoft.com/office/drawing/2014/main" id="{39A8D201-7931-425D-AB34-99E50349A48C}"/>
              </a:ext>
            </a:extLst>
          </p:cNvPr>
          <p:cNvSpPr>
            <a:spLocks noGrp="1"/>
          </p:cNvSpPr>
          <p:nvPr>
            <p:ph type="ftr" sz="quarter" idx="11"/>
          </p:nvPr>
        </p:nvSpPr>
        <p:spPr/>
        <p:txBody>
          <a:bodyPr/>
          <a:lstStyle/>
          <a:p>
            <a:endParaRPr lang="nn-NO"/>
          </a:p>
        </p:txBody>
      </p:sp>
      <p:sp>
        <p:nvSpPr>
          <p:cNvPr id="5" name="Plasshaldar for lysbiletnummer 4">
            <a:extLst>
              <a:ext uri="{FF2B5EF4-FFF2-40B4-BE49-F238E27FC236}">
                <a16:creationId xmlns:a16="http://schemas.microsoft.com/office/drawing/2014/main" id="{DE7A07B1-3722-48A6-87BC-346C1CAB5A15}"/>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4669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973526F5-DFCB-4B5D-8960-C87D93BD048D}"/>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3" name="Plasshaldar for botntekst 2">
            <a:extLst>
              <a:ext uri="{FF2B5EF4-FFF2-40B4-BE49-F238E27FC236}">
                <a16:creationId xmlns:a16="http://schemas.microsoft.com/office/drawing/2014/main" id="{8068466E-2607-402B-9CFB-6D7068DDAB95}"/>
              </a:ext>
            </a:extLst>
          </p:cNvPr>
          <p:cNvSpPr>
            <a:spLocks noGrp="1"/>
          </p:cNvSpPr>
          <p:nvPr>
            <p:ph type="ftr" sz="quarter" idx="11"/>
          </p:nvPr>
        </p:nvSpPr>
        <p:spPr/>
        <p:txBody>
          <a:bodyPr/>
          <a:lstStyle/>
          <a:p>
            <a:endParaRPr lang="nn-NO"/>
          </a:p>
        </p:txBody>
      </p:sp>
      <p:sp>
        <p:nvSpPr>
          <p:cNvPr id="4" name="Plasshaldar for lysbiletnummer 3">
            <a:extLst>
              <a:ext uri="{FF2B5EF4-FFF2-40B4-BE49-F238E27FC236}">
                <a16:creationId xmlns:a16="http://schemas.microsoft.com/office/drawing/2014/main" id="{0459C4E0-163E-410F-9330-501226E29097}"/>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13299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a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A73A34-9CE4-4D24-9892-2BE38CF391EC}"/>
              </a:ext>
            </a:extLst>
          </p:cNvPr>
          <p:cNvSpPr>
            <a:spLocks noGrp="1"/>
          </p:cNvSpPr>
          <p:nvPr>
            <p:ph type="title"/>
          </p:nvPr>
        </p:nvSpPr>
        <p:spPr>
          <a:xfrm>
            <a:off x="839788" y="457200"/>
            <a:ext cx="3932237" cy="1600200"/>
          </a:xfrm>
        </p:spPr>
        <p:txBody>
          <a:bodyPr anchor="b"/>
          <a:lstStyle>
            <a:lvl1pPr>
              <a:defRPr sz="3200"/>
            </a:lvl1pPr>
          </a:lstStyle>
          <a:p>
            <a:r>
              <a:rPr lang="nn-NO"/>
              <a:t>Klikk for å redigere tittelstil</a:t>
            </a:r>
          </a:p>
        </p:txBody>
      </p:sp>
      <p:sp>
        <p:nvSpPr>
          <p:cNvPr id="3" name="Plasshaldar for innhald 2">
            <a:extLst>
              <a:ext uri="{FF2B5EF4-FFF2-40B4-BE49-F238E27FC236}">
                <a16:creationId xmlns:a16="http://schemas.microsoft.com/office/drawing/2014/main" id="{534AD64C-2390-4969-AA99-39E1C30C34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tekst 3">
            <a:extLst>
              <a:ext uri="{FF2B5EF4-FFF2-40B4-BE49-F238E27FC236}">
                <a16:creationId xmlns:a16="http://schemas.microsoft.com/office/drawing/2014/main" id="{1AB0BD5B-E948-4801-97CE-E202D3A52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n-NO"/>
              <a:t>Rediger tekststilar i malen</a:t>
            </a:r>
          </a:p>
        </p:txBody>
      </p:sp>
      <p:sp>
        <p:nvSpPr>
          <p:cNvPr id="5" name="Plasshaldar for dato 4">
            <a:extLst>
              <a:ext uri="{FF2B5EF4-FFF2-40B4-BE49-F238E27FC236}">
                <a16:creationId xmlns:a16="http://schemas.microsoft.com/office/drawing/2014/main" id="{8B98D025-4C4C-45C3-9E3C-4DD0ED52B621}"/>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6" name="Plasshaldar for botntekst 5">
            <a:extLst>
              <a:ext uri="{FF2B5EF4-FFF2-40B4-BE49-F238E27FC236}">
                <a16:creationId xmlns:a16="http://schemas.microsoft.com/office/drawing/2014/main" id="{ED17F634-8D2A-4843-99CE-97392FD2721F}"/>
              </a:ext>
            </a:extLst>
          </p:cNvPr>
          <p:cNvSpPr>
            <a:spLocks noGrp="1"/>
          </p:cNvSpPr>
          <p:nvPr>
            <p:ph type="ftr" sz="quarter" idx="11"/>
          </p:nvPr>
        </p:nvSpPr>
        <p:spPr/>
        <p:txBody>
          <a:bodyPr/>
          <a:lstStyle/>
          <a:p>
            <a:endParaRPr lang="nn-NO"/>
          </a:p>
        </p:txBody>
      </p:sp>
      <p:sp>
        <p:nvSpPr>
          <p:cNvPr id="7" name="Plasshaldar for lysbiletnummer 6">
            <a:extLst>
              <a:ext uri="{FF2B5EF4-FFF2-40B4-BE49-F238E27FC236}">
                <a16:creationId xmlns:a16="http://schemas.microsoft.com/office/drawing/2014/main" id="{29A68176-7457-4F2D-B65F-6DABE5F3478D}"/>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391280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et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5A6D55-CD94-432F-895D-28D3943304AC}"/>
              </a:ext>
            </a:extLst>
          </p:cNvPr>
          <p:cNvSpPr>
            <a:spLocks noGrp="1"/>
          </p:cNvSpPr>
          <p:nvPr>
            <p:ph type="title"/>
          </p:nvPr>
        </p:nvSpPr>
        <p:spPr>
          <a:xfrm>
            <a:off x="839788" y="457200"/>
            <a:ext cx="3932237" cy="1600200"/>
          </a:xfrm>
        </p:spPr>
        <p:txBody>
          <a:bodyPr anchor="b"/>
          <a:lstStyle>
            <a:lvl1pPr>
              <a:defRPr sz="3200"/>
            </a:lvl1pPr>
          </a:lstStyle>
          <a:p>
            <a:r>
              <a:rPr lang="nn-NO"/>
              <a:t>Klikk for å redigere tittelstil</a:t>
            </a:r>
          </a:p>
        </p:txBody>
      </p:sp>
      <p:sp>
        <p:nvSpPr>
          <p:cNvPr id="3" name="Plasshaldar for bilete 2">
            <a:extLst>
              <a:ext uri="{FF2B5EF4-FFF2-40B4-BE49-F238E27FC236}">
                <a16:creationId xmlns:a16="http://schemas.microsoft.com/office/drawing/2014/main" id="{1AFFAE4A-6A5A-475A-8C35-535DA00DF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aldar for tekst 3">
            <a:extLst>
              <a:ext uri="{FF2B5EF4-FFF2-40B4-BE49-F238E27FC236}">
                <a16:creationId xmlns:a16="http://schemas.microsoft.com/office/drawing/2014/main" id="{9EC8C5D7-1B31-466D-92AA-EC27E1CC5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n-NO"/>
              <a:t>Rediger tekststilar i malen</a:t>
            </a:r>
          </a:p>
        </p:txBody>
      </p:sp>
      <p:sp>
        <p:nvSpPr>
          <p:cNvPr id="5" name="Plasshaldar for dato 4">
            <a:extLst>
              <a:ext uri="{FF2B5EF4-FFF2-40B4-BE49-F238E27FC236}">
                <a16:creationId xmlns:a16="http://schemas.microsoft.com/office/drawing/2014/main" id="{8D6229B3-0498-4A37-8907-DC6B795C0044}"/>
              </a:ext>
            </a:extLst>
          </p:cNvPr>
          <p:cNvSpPr>
            <a:spLocks noGrp="1"/>
          </p:cNvSpPr>
          <p:nvPr>
            <p:ph type="dt" sz="half" idx="10"/>
          </p:nvPr>
        </p:nvSpPr>
        <p:spPr/>
        <p:txBody>
          <a:bodyPr/>
          <a:lstStyle/>
          <a:p>
            <a:fld id="{0A9F4ADF-AEC2-4CC3-A2FB-1E02EF7ECF5B}" type="datetimeFigureOut">
              <a:rPr lang="nn-NO" smtClean="0"/>
              <a:t>17.06.2024</a:t>
            </a:fld>
            <a:endParaRPr lang="nn-NO"/>
          </a:p>
        </p:txBody>
      </p:sp>
      <p:sp>
        <p:nvSpPr>
          <p:cNvPr id="6" name="Plasshaldar for botntekst 5">
            <a:extLst>
              <a:ext uri="{FF2B5EF4-FFF2-40B4-BE49-F238E27FC236}">
                <a16:creationId xmlns:a16="http://schemas.microsoft.com/office/drawing/2014/main" id="{9EDDBFA3-81D3-4E31-9D3B-C86BA90626E4}"/>
              </a:ext>
            </a:extLst>
          </p:cNvPr>
          <p:cNvSpPr>
            <a:spLocks noGrp="1"/>
          </p:cNvSpPr>
          <p:nvPr>
            <p:ph type="ftr" sz="quarter" idx="11"/>
          </p:nvPr>
        </p:nvSpPr>
        <p:spPr/>
        <p:txBody>
          <a:bodyPr/>
          <a:lstStyle/>
          <a:p>
            <a:endParaRPr lang="nn-NO"/>
          </a:p>
        </p:txBody>
      </p:sp>
      <p:sp>
        <p:nvSpPr>
          <p:cNvPr id="7" name="Plasshaldar for lysbiletnummer 6">
            <a:extLst>
              <a:ext uri="{FF2B5EF4-FFF2-40B4-BE49-F238E27FC236}">
                <a16:creationId xmlns:a16="http://schemas.microsoft.com/office/drawing/2014/main" id="{04BCA5DC-FC45-4B96-B5D9-BB45E61E47F2}"/>
              </a:ext>
            </a:extLst>
          </p:cNvPr>
          <p:cNvSpPr>
            <a:spLocks noGrp="1"/>
          </p:cNvSpPr>
          <p:nvPr>
            <p:ph type="sldNum" sz="quarter" idx="12"/>
          </p:nvPr>
        </p:nvSpPr>
        <p:spPr/>
        <p:txBody>
          <a:bodyPr/>
          <a:lstStyle/>
          <a:p>
            <a:fld id="{2B5A23D7-0B19-408A-B6D4-6404E13940D1}" type="slidenum">
              <a:rPr lang="nn-NO" smtClean="0"/>
              <a:t>‹#›</a:t>
            </a:fld>
            <a:endParaRPr lang="nn-NO"/>
          </a:p>
        </p:txBody>
      </p:sp>
    </p:spTree>
    <p:extLst>
      <p:ext uri="{BB962C8B-B14F-4D97-AF65-F5344CB8AC3E}">
        <p14:creationId xmlns:p14="http://schemas.microsoft.com/office/powerpoint/2010/main" val="412437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ittel 1">
            <a:extLst>
              <a:ext uri="{FF2B5EF4-FFF2-40B4-BE49-F238E27FC236}">
                <a16:creationId xmlns:a16="http://schemas.microsoft.com/office/drawing/2014/main" id="{C88F78AC-99C3-4604-95D1-99FACF1C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n-NO"/>
              <a:t>Klikk for å redigere tittelstil</a:t>
            </a:r>
          </a:p>
        </p:txBody>
      </p:sp>
      <p:sp>
        <p:nvSpPr>
          <p:cNvPr id="3" name="Plasshaldar for tekst 2">
            <a:extLst>
              <a:ext uri="{FF2B5EF4-FFF2-40B4-BE49-F238E27FC236}">
                <a16:creationId xmlns:a16="http://schemas.microsoft.com/office/drawing/2014/main" id="{09C298BC-FD5D-4B72-B51A-FC9BC8960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n-NO"/>
              <a:t>Rediger tekststilar i malen</a:t>
            </a:r>
          </a:p>
          <a:p>
            <a:pPr lvl="1"/>
            <a:r>
              <a:rPr lang="nn-NO"/>
              <a:t>Andre nivå</a:t>
            </a:r>
          </a:p>
          <a:p>
            <a:pPr lvl="2"/>
            <a:r>
              <a:rPr lang="nn-NO"/>
              <a:t>Tredje nivå</a:t>
            </a:r>
          </a:p>
          <a:p>
            <a:pPr lvl="3"/>
            <a:r>
              <a:rPr lang="nn-NO"/>
              <a:t>Fjerde nivå</a:t>
            </a:r>
          </a:p>
          <a:p>
            <a:pPr lvl="4"/>
            <a:r>
              <a:rPr lang="nn-NO"/>
              <a:t>Femte nivå</a:t>
            </a:r>
          </a:p>
        </p:txBody>
      </p:sp>
      <p:sp>
        <p:nvSpPr>
          <p:cNvPr id="4" name="Plasshaldar for dato 3">
            <a:extLst>
              <a:ext uri="{FF2B5EF4-FFF2-40B4-BE49-F238E27FC236}">
                <a16:creationId xmlns:a16="http://schemas.microsoft.com/office/drawing/2014/main" id="{97A205D0-CB15-4242-951F-F6C20BD07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F4ADF-AEC2-4CC3-A2FB-1E02EF7ECF5B}" type="datetimeFigureOut">
              <a:rPr lang="nn-NO" smtClean="0"/>
              <a:t>17.06.2024</a:t>
            </a:fld>
            <a:endParaRPr lang="nn-NO"/>
          </a:p>
        </p:txBody>
      </p:sp>
      <p:sp>
        <p:nvSpPr>
          <p:cNvPr id="5" name="Plasshaldar for botntekst 4">
            <a:extLst>
              <a:ext uri="{FF2B5EF4-FFF2-40B4-BE49-F238E27FC236}">
                <a16:creationId xmlns:a16="http://schemas.microsoft.com/office/drawing/2014/main" id="{9153CAE0-F768-42B3-A46C-587009F6F2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aldar for lysbiletnummer 5">
            <a:extLst>
              <a:ext uri="{FF2B5EF4-FFF2-40B4-BE49-F238E27FC236}">
                <a16:creationId xmlns:a16="http://schemas.microsoft.com/office/drawing/2014/main" id="{F36F3EEE-0901-4364-886C-10DDE946F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23D7-0B19-408A-B6D4-6404E13940D1}" type="slidenum">
              <a:rPr lang="nn-NO" smtClean="0"/>
              <a:t>‹#›</a:t>
            </a:fld>
            <a:endParaRPr lang="nn-NO"/>
          </a:p>
        </p:txBody>
      </p:sp>
    </p:spTree>
    <p:extLst>
      <p:ext uri="{BB962C8B-B14F-4D97-AF65-F5344CB8AC3E}">
        <p14:creationId xmlns:p14="http://schemas.microsoft.com/office/powerpoint/2010/main" val="39634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D2CD2E-EA33-FB61-4219-3FF32B238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658C95C-514D-F104-A0B2-2E01F1A68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D02BB44-8439-B311-8A12-5BF9EC606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A0460-8F9C-42B2-80C5-F60AD9B0816E}" type="datetimeFigureOut">
              <a:rPr lang="nb-NO" smtClean="0"/>
              <a:t>17.06.2024</a:t>
            </a:fld>
            <a:endParaRPr lang="nb-NO"/>
          </a:p>
        </p:txBody>
      </p:sp>
      <p:sp>
        <p:nvSpPr>
          <p:cNvPr id="5" name="Plassholder for bunntekst 4">
            <a:extLst>
              <a:ext uri="{FF2B5EF4-FFF2-40B4-BE49-F238E27FC236}">
                <a16:creationId xmlns:a16="http://schemas.microsoft.com/office/drawing/2014/main" id="{BFA6BBE6-1B14-B4D1-0D66-A4C8D70021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4AEB8E6-0710-D58B-86EE-93482BE45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DA54-BFB4-41F4-9E11-41149238379B}" type="slidenum">
              <a:rPr lang="nb-NO" smtClean="0"/>
              <a:t>‹#›</a:t>
            </a:fld>
            <a:endParaRPr lang="nb-NO"/>
          </a:p>
        </p:txBody>
      </p:sp>
      <p:sp>
        <p:nvSpPr>
          <p:cNvPr id="8" name="TekstSylinder 7">
            <a:extLst>
              <a:ext uri="{FF2B5EF4-FFF2-40B4-BE49-F238E27FC236}">
                <a16:creationId xmlns:a16="http://schemas.microsoft.com/office/drawing/2014/main" id="{F1D51E40-9010-152F-B7F3-6313C621EC09}"/>
              </a:ext>
            </a:extLst>
          </p:cNvPr>
          <p:cNvSpPr txBox="1"/>
          <p:nvPr>
            <p:extLst>
              <p:ext uri="{1162E1C5-73C7-4A58-AE30-91384D911F3F}">
                <p184:classification xmlns:p184="http://schemas.microsoft.com/office/powerpoint/2018/4/main" xmlns="" val="ftr"/>
              </p:ext>
            </p:extLst>
          </p:nvPr>
        </p:nvSpPr>
        <p:spPr>
          <a:xfrm>
            <a:off x="63500" y="6703060"/>
            <a:ext cx="206375" cy="91440"/>
          </a:xfrm>
          <a:prstGeom prst="rect">
            <a:avLst/>
          </a:prstGeom>
        </p:spPr>
        <p:txBody>
          <a:bodyPr horzOverflow="overflow" lIns="0" tIns="0" rIns="0" bIns="0">
            <a:spAutoFit/>
          </a:bodyPr>
          <a:lstStyle/>
          <a:p>
            <a:pPr algn="l"/>
            <a:r>
              <a:rPr lang="nb-NO" sz="600">
                <a:solidFill>
                  <a:srgbClr val="000000"/>
                </a:solidFill>
                <a:latin typeface="Calibri" panose="020F0502020204030204" pitchFamily="34" charset="0"/>
                <a:ea typeface="Calibri" panose="020F0502020204030204" pitchFamily="34" charset="0"/>
                <a:cs typeface="Calibri" panose="020F0502020204030204" pitchFamily="34" charset="0"/>
              </a:rPr>
              <a:t>Intern</a:t>
            </a:r>
          </a:p>
        </p:txBody>
      </p:sp>
    </p:spTree>
    <p:extLst>
      <p:ext uri="{BB962C8B-B14F-4D97-AF65-F5344CB8AC3E}">
        <p14:creationId xmlns:p14="http://schemas.microsoft.com/office/powerpoint/2010/main" val="2884260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unnmore.sharepoint.com/sites/HelsefellesskapetMreogRomsdal-Samarbeidssekretariatet/Delte%20dokumenter/General/Innkallingar%20og%20referat%202024/Strategisk%20samarbeidsutval/13.03.24/Vedlegg%200%20%C3%85rsrapport%20Helsefelleskap%20M%26R%202023.pdf?csf=1&amp;web=1&amp;e=f7o9j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36E3AA-9848-4A22-8CFE-CFDB28615B9E}"/>
              </a:ext>
            </a:extLst>
          </p:cNvPr>
          <p:cNvSpPr>
            <a:spLocks noGrp="1"/>
          </p:cNvSpPr>
          <p:nvPr>
            <p:ph type="ctrTitle"/>
          </p:nvPr>
        </p:nvSpPr>
        <p:spPr/>
        <p:txBody>
          <a:bodyPr/>
          <a:lstStyle/>
          <a:p>
            <a:endParaRPr lang="nn-NO"/>
          </a:p>
        </p:txBody>
      </p:sp>
      <p:sp>
        <p:nvSpPr>
          <p:cNvPr id="3" name="Undertittel 2">
            <a:extLst>
              <a:ext uri="{FF2B5EF4-FFF2-40B4-BE49-F238E27FC236}">
                <a16:creationId xmlns:a16="http://schemas.microsoft.com/office/drawing/2014/main" id="{54A9EF3E-9AF3-4F31-8973-97372B8F5145}"/>
              </a:ext>
            </a:extLst>
          </p:cNvPr>
          <p:cNvSpPr>
            <a:spLocks noGrp="1"/>
          </p:cNvSpPr>
          <p:nvPr>
            <p:ph type="subTitle" idx="1"/>
          </p:nvPr>
        </p:nvSpPr>
        <p:spPr/>
        <p:txBody>
          <a:bodyPr/>
          <a:lstStyle/>
          <a:p>
            <a:endParaRPr lang="nn-NO"/>
          </a:p>
        </p:txBody>
      </p:sp>
      <p:pic>
        <p:nvPicPr>
          <p:cNvPr id="7" name="Bilete 6">
            <a:hlinkClick r:id="rId3"/>
            <a:extLst>
              <a:ext uri="{FF2B5EF4-FFF2-40B4-BE49-F238E27FC236}">
                <a16:creationId xmlns:a16="http://schemas.microsoft.com/office/drawing/2014/main" id="{E1DB55E6-9E83-41A3-BF9D-1728848E7474}"/>
              </a:ext>
            </a:extLst>
          </p:cNvPr>
          <p:cNvPicPr>
            <a:picLocks noChangeAspect="1"/>
          </p:cNvPicPr>
          <p:nvPr/>
        </p:nvPicPr>
        <p:blipFill>
          <a:blip r:embed="rId4"/>
          <a:stretch>
            <a:fillRect/>
          </a:stretch>
        </p:blipFill>
        <p:spPr>
          <a:xfrm>
            <a:off x="736547" y="-69574"/>
            <a:ext cx="4928441" cy="6858000"/>
          </a:xfrm>
          <a:prstGeom prst="rect">
            <a:avLst/>
          </a:prstGeom>
        </p:spPr>
      </p:pic>
      <p:pic>
        <p:nvPicPr>
          <p:cNvPr id="8" name="Bilete 7">
            <a:extLst>
              <a:ext uri="{FF2B5EF4-FFF2-40B4-BE49-F238E27FC236}">
                <a16:creationId xmlns:a16="http://schemas.microsoft.com/office/drawing/2014/main" id="{B2E96F6A-9D13-474F-8554-6481F1D860A3}"/>
              </a:ext>
            </a:extLst>
          </p:cNvPr>
          <p:cNvPicPr>
            <a:picLocks noChangeAspect="1"/>
          </p:cNvPicPr>
          <p:nvPr/>
        </p:nvPicPr>
        <p:blipFill>
          <a:blip r:embed="rId5"/>
          <a:stretch>
            <a:fillRect/>
          </a:stretch>
        </p:blipFill>
        <p:spPr>
          <a:xfrm>
            <a:off x="6257417" y="80963"/>
            <a:ext cx="4892633" cy="6858000"/>
          </a:xfrm>
          <a:prstGeom prst="rect">
            <a:avLst/>
          </a:prstGeom>
        </p:spPr>
      </p:pic>
    </p:spTree>
    <p:extLst>
      <p:ext uri="{BB962C8B-B14F-4D97-AF65-F5344CB8AC3E}">
        <p14:creationId xmlns:p14="http://schemas.microsoft.com/office/powerpoint/2010/main" val="237413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p:txBody>
          <a:bodyPr anchor="b">
            <a:normAutofit/>
          </a:bodyPr>
          <a:lstStyle/>
          <a:p>
            <a:r>
              <a:rPr lang="nn-NO" sz="4000" b="1">
                <a:cs typeface="Calibri Light"/>
              </a:rPr>
              <a:t>Rekrutterings- og samhandlingstilskudd</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sz="half" idx="2"/>
          </p:nvPr>
        </p:nvSpPr>
        <p:spPr/>
        <p:txBody>
          <a:bodyPr anchor="t">
            <a:normAutofit/>
          </a:bodyPr>
          <a:lstStyle/>
          <a:p>
            <a:pPr marL="0" indent="0">
              <a:buNone/>
            </a:pPr>
            <a:r>
              <a:rPr lang="nb-NO" sz="2000" b="0" i="0" dirty="0">
                <a:effectLst/>
                <a:latin typeface="Open Sans" panose="020B0606030504020204" pitchFamily="34" charset="0"/>
              </a:rPr>
              <a:t>Skal gi insentiv til felles tjenesteutvikling mellom kommuner og sykehus og skal gjøre det enklere for kommuner og sykehus å samarbeide om felles planlegging, tjenesteutvikling og gode pasientforløp for de prioriterte pasientgruppene gjennom helsefellesskapene. </a:t>
            </a:r>
          </a:p>
          <a:p>
            <a:pPr marL="0" indent="0">
              <a:buNone/>
            </a:pPr>
            <a:endParaRPr lang="nn-NO" sz="2000" i="1" dirty="0"/>
          </a:p>
          <a:p>
            <a:pPr marL="0" indent="0">
              <a:buNone/>
            </a:pPr>
            <a:endParaRPr lang="nn-NO" sz="2000" i="1" dirty="0"/>
          </a:p>
          <a:p>
            <a:pPr marL="0" indent="0">
              <a:buNone/>
            </a:pPr>
            <a:r>
              <a:rPr lang="nn-NO" sz="2000" i="1" dirty="0"/>
              <a:t>Regjeringen.no 01.03.2024</a:t>
            </a:r>
          </a:p>
        </p:txBody>
      </p:sp>
      <p:sp>
        <p:nvSpPr>
          <p:cNvPr id="8" name="Plassholder for innhold 7">
            <a:extLst>
              <a:ext uri="{FF2B5EF4-FFF2-40B4-BE49-F238E27FC236}">
                <a16:creationId xmlns:a16="http://schemas.microsoft.com/office/drawing/2014/main" id="{DBB0ED3E-7800-E1C1-85A0-AA4A18E39D52}"/>
              </a:ext>
            </a:extLst>
          </p:cNvPr>
          <p:cNvSpPr>
            <a:spLocks noGrp="1"/>
          </p:cNvSpPr>
          <p:nvPr>
            <p:ph sz="quarter" idx="4"/>
          </p:nvPr>
        </p:nvSpPr>
        <p:spPr>
          <a:xfrm>
            <a:off x="6172200" y="2505075"/>
            <a:ext cx="5183188" cy="3574043"/>
          </a:xfrm>
        </p:spPr>
        <p:txBody>
          <a:bodyPr/>
          <a:lstStyle/>
          <a:p>
            <a:endParaRPr lang="nb-NO" dirty="0"/>
          </a:p>
          <a:p>
            <a:endParaRPr lang="nb-NO" dirty="0"/>
          </a:p>
          <a:p>
            <a:endParaRPr lang="nb-NO" dirty="0"/>
          </a:p>
          <a:p>
            <a:endParaRPr lang="nb-NO" dirty="0"/>
          </a:p>
          <a:p>
            <a:endParaRPr lang="nb-NO" dirty="0"/>
          </a:p>
          <a:p>
            <a:endParaRPr lang="nb-NO" dirty="0"/>
          </a:p>
          <a:p>
            <a:pPr marL="0" indent="0">
              <a:buNone/>
            </a:pPr>
            <a:r>
              <a:rPr lang="nb-NO" sz="2000" i="1" dirty="0"/>
              <a:t>Foto: KS</a:t>
            </a:r>
          </a:p>
        </p:txBody>
      </p:sp>
      <p:pic>
        <p:nvPicPr>
          <p:cNvPr id="4" name="Bilde 3">
            <a:extLst>
              <a:ext uri="{FF2B5EF4-FFF2-40B4-BE49-F238E27FC236}">
                <a16:creationId xmlns:a16="http://schemas.microsoft.com/office/drawing/2014/main" id="{6376ADF7-2B79-DF53-692A-DA97E8AA3D83}"/>
              </a:ext>
            </a:extLst>
          </p:cNvPr>
          <p:cNvPicPr>
            <a:picLocks noChangeAspect="1"/>
          </p:cNvPicPr>
          <p:nvPr/>
        </p:nvPicPr>
        <p:blipFill>
          <a:blip r:embed="rId3"/>
          <a:stretch>
            <a:fillRect/>
          </a:stretch>
        </p:blipFill>
        <p:spPr>
          <a:xfrm>
            <a:off x="6512442" y="1564295"/>
            <a:ext cx="5201023" cy="3315653"/>
          </a:xfrm>
          <a:prstGeom prst="rect">
            <a:avLst/>
          </a:prstGeom>
        </p:spPr>
      </p:pic>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4"/>
          <a:stretch>
            <a:fillRect/>
          </a:stretch>
        </p:blipFill>
        <p:spPr>
          <a:xfrm>
            <a:off x="9769380" y="143847"/>
            <a:ext cx="2333951" cy="905001"/>
          </a:xfrm>
          <a:prstGeom prst="rect">
            <a:avLst/>
          </a:prstGeom>
        </p:spPr>
      </p:pic>
    </p:spTree>
    <p:extLst>
      <p:ext uri="{BB962C8B-B14F-4D97-AF65-F5344CB8AC3E}">
        <p14:creationId xmlns:p14="http://schemas.microsoft.com/office/powerpoint/2010/main" val="177465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2">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58">
            <a:extLst>
              <a:ext uri="{FF2B5EF4-FFF2-40B4-BE49-F238E27FC236}">
                <a16:creationId xmlns:a16="http://schemas.microsoft.com/office/drawing/2014/main" id="{C75F6D40-AEE0-2E2E-C026-1C1FC49A11B2}"/>
              </a:ext>
            </a:extLst>
          </p:cNvPr>
          <p:cNvPicPr>
            <a:picLocks noChangeAspect="1"/>
          </p:cNvPicPr>
          <p:nvPr/>
        </p:nvPicPr>
        <p:blipFill rotWithShape="1">
          <a:blip r:embed="rId3">
            <a:alphaModFix amt="35000"/>
          </a:blip>
          <a:srcRect t="17582"/>
          <a:stretch/>
        </p:blipFill>
        <p:spPr>
          <a:xfrm>
            <a:off x="20" y="10"/>
            <a:ext cx="12191980" cy="6857990"/>
          </a:xfrm>
          <a:prstGeom prst="rect">
            <a:avLst/>
          </a:prstGeom>
        </p:spPr>
      </p:pic>
      <p:sp>
        <p:nvSpPr>
          <p:cNvPr id="2" name="Tittel 1">
            <a:extLst>
              <a:ext uri="{FF2B5EF4-FFF2-40B4-BE49-F238E27FC236}">
                <a16:creationId xmlns:a16="http://schemas.microsoft.com/office/drawing/2014/main" id="{28E4D128-ECDB-3D07-C53E-C914D4514BE1}"/>
              </a:ext>
            </a:extLst>
          </p:cNvPr>
          <p:cNvSpPr>
            <a:spLocks noGrp="1"/>
          </p:cNvSpPr>
          <p:nvPr>
            <p:ph type="title"/>
          </p:nvPr>
        </p:nvSpPr>
        <p:spPr>
          <a:xfrm>
            <a:off x="838200" y="365125"/>
            <a:ext cx="10515600" cy="1325563"/>
          </a:xfrm>
        </p:spPr>
        <p:txBody>
          <a:bodyPr>
            <a:normAutofit/>
          </a:bodyPr>
          <a:lstStyle/>
          <a:p>
            <a:r>
              <a:rPr lang="nb-NO">
                <a:solidFill>
                  <a:srgbClr val="FFFFFF"/>
                </a:solidFill>
              </a:rPr>
              <a:t>Drøft følgende:</a:t>
            </a:r>
          </a:p>
        </p:txBody>
      </p:sp>
      <p:graphicFrame>
        <p:nvGraphicFramePr>
          <p:cNvPr id="38" name="Plassholder for innhold 2">
            <a:extLst>
              <a:ext uri="{FF2B5EF4-FFF2-40B4-BE49-F238E27FC236}">
                <a16:creationId xmlns:a16="http://schemas.microsoft.com/office/drawing/2014/main" id="{21A8C082-1FCA-15E5-DF12-12C94691B1C4}"/>
              </a:ext>
            </a:extLst>
          </p:cNvPr>
          <p:cNvGraphicFramePr>
            <a:graphicFrameLocks noGrp="1"/>
          </p:cNvGraphicFramePr>
          <p:nvPr>
            <p:ph idx="1"/>
            <p:extLst>
              <p:ext uri="{D42A27DB-BD31-4B8C-83A1-F6EECF244321}">
                <p14:modId xmlns:p14="http://schemas.microsoft.com/office/powerpoint/2010/main" val="2672893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09587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DBB197-D710-4A4F-A9CA-FD2177498B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5D1CFA-2CDB-4B64-BD9F-85744E8DA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340680" y="143847"/>
            <a:ext cx="9184320" cy="1729890"/>
          </a:xfrm>
        </p:spPr>
        <p:txBody>
          <a:bodyPr>
            <a:normAutofit/>
          </a:bodyPr>
          <a:lstStyle/>
          <a:p>
            <a:r>
              <a:rPr lang="nn-NO" sz="3600" b="1" dirty="0">
                <a:solidFill>
                  <a:schemeClr val="tx2"/>
                </a:solidFill>
                <a:cs typeface="Calibri Light"/>
              </a:rPr>
              <a:t>Huske </a:t>
            </a:r>
            <a:r>
              <a:rPr lang="nn-NO" sz="3600" b="1" dirty="0" err="1">
                <a:solidFill>
                  <a:schemeClr val="tx2"/>
                </a:solidFill>
                <a:cs typeface="Calibri Light"/>
              </a:rPr>
              <a:t>hvorfor</a:t>
            </a:r>
            <a:r>
              <a:rPr lang="nn-NO" sz="3600" b="1" dirty="0">
                <a:solidFill>
                  <a:schemeClr val="tx2"/>
                </a:solidFill>
                <a:cs typeface="Calibri Light"/>
              </a:rPr>
              <a:t> vi er her!</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340680" y="1447801"/>
            <a:ext cx="6917370" cy="4000500"/>
          </a:xfrm>
        </p:spPr>
        <p:txBody>
          <a:bodyPr anchor="ctr">
            <a:normAutofit/>
          </a:bodyPr>
          <a:lstStyle/>
          <a:p>
            <a:pPr marL="0" indent="0">
              <a:buNone/>
            </a:pPr>
            <a:r>
              <a:rPr lang="nn-NO" sz="2400" i="1" dirty="0">
                <a:solidFill>
                  <a:schemeClr val="tx2"/>
                </a:solidFill>
              </a:rPr>
              <a:t>Helsefellesskapa har som mål å styrke samarbeidet mellom kommunar og tilhøyrande helseføretak, slik at pasientane skal oppleve gode og samanhengande pasientforløp mellom primærhelsetenesta og spesialisthelsetenesta</a:t>
            </a:r>
          </a:p>
        </p:txBody>
      </p:sp>
      <p:grpSp>
        <p:nvGrpSpPr>
          <p:cNvPr id="27" name="Group 26">
            <a:extLst>
              <a:ext uri="{FF2B5EF4-FFF2-40B4-BE49-F238E27FC236}">
                <a16:creationId xmlns:a16="http://schemas.microsoft.com/office/drawing/2014/main" id="{25EE5136-01F1-466C-962D-BA9B4C6757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8" name="Freeform: Shape 27">
              <a:extLst>
                <a:ext uri="{FF2B5EF4-FFF2-40B4-BE49-F238E27FC236}">
                  <a16:creationId xmlns:a16="http://schemas.microsoft.com/office/drawing/2014/main" id="{E11D3AD4-AF9B-4EB5-8C7B-C45D173B4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5102EBE-A80F-4CFF-B1DD-941EF9728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18CE1F-9DF1-47AF-9E66-6CE348AC23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6A8C-8D1D-41E6-A71E-FE9AC75F3F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Bilde 7">
            <a:extLst>
              <a:ext uri="{FF2B5EF4-FFF2-40B4-BE49-F238E27FC236}">
                <a16:creationId xmlns:a16="http://schemas.microsoft.com/office/drawing/2014/main" id="{08476A0D-00CB-6B78-A3BA-9ED529FB4E3D}"/>
              </a:ext>
            </a:extLst>
          </p:cNvPr>
          <p:cNvPicPr>
            <a:picLocks noChangeAspect="1"/>
          </p:cNvPicPr>
          <p:nvPr/>
        </p:nvPicPr>
        <p:blipFill>
          <a:blip r:embed="rId3"/>
          <a:stretch>
            <a:fillRect/>
          </a:stretch>
        </p:blipFill>
        <p:spPr>
          <a:xfrm>
            <a:off x="8100821" y="1873737"/>
            <a:ext cx="3661831" cy="3130725"/>
          </a:xfrm>
          <a:prstGeom prst="rect">
            <a:avLst/>
          </a:prstGeom>
        </p:spPr>
      </p:pic>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4"/>
          <a:stretch>
            <a:fillRect/>
          </a:stretch>
        </p:blipFill>
        <p:spPr>
          <a:xfrm>
            <a:off x="9769380" y="143847"/>
            <a:ext cx="2333951" cy="905001"/>
          </a:xfrm>
          <a:prstGeom prst="rect">
            <a:avLst/>
          </a:prstGeom>
        </p:spPr>
      </p:pic>
    </p:spTree>
    <p:extLst>
      <p:ext uri="{BB962C8B-B14F-4D97-AF65-F5344CB8AC3E}">
        <p14:creationId xmlns:p14="http://schemas.microsoft.com/office/powerpoint/2010/main" val="127403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969179"/>
          </a:xfrm>
        </p:spPr>
        <p:txBody>
          <a:bodyPr/>
          <a:lstStyle/>
          <a:p>
            <a:r>
              <a:rPr lang="nn-NO" b="1" dirty="0">
                <a:cs typeface="Calibri Light"/>
              </a:rPr>
              <a:t>Forslag til vedtak:</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769184"/>
            <a:ext cx="10515600" cy="4351338"/>
          </a:xfrm>
        </p:spPr>
        <p:txBody>
          <a:bodyPr>
            <a:normAutofit/>
          </a:bodyPr>
          <a:lstStyle/>
          <a:p>
            <a:pPr marL="0" indent="0">
              <a:buNone/>
            </a:pPr>
            <a:endParaRPr lang="nn-NO" dirty="0"/>
          </a:p>
          <a:p>
            <a:pPr marL="0" indent="0">
              <a:buNone/>
            </a:pP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sp>
        <p:nvSpPr>
          <p:cNvPr id="4" name="Rektangel 3">
            <a:extLst>
              <a:ext uri="{FF2B5EF4-FFF2-40B4-BE49-F238E27FC236}">
                <a16:creationId xmlns:a16="http://schemas.microsoft.com/office/drawing/2014/main" id="{C951A07C-A52E-445F-8C01-1494638EA223}"/>
              </a:ext>
            </a:extLst>
          </p:cNvPr>
          <p:cNvSpPr/>
          <p:nvPr/>
        </p:nvSpPr>
        <p:spPr>
          <a:xfrm>
            <a:off x="838200" y="2057400"/>
            <a:ext cx="10642600" cy="1920526"/>
          </a:xfrm>
          <a:prstGeom prst="rect">
            <a:avLst/>
          </a:prstGeom>
        </p:spPr>
        <p:txBody>
          <a:bodyPr wrap="square">
            <a:spAutoFit/>
          </a:bodyPr>
          <a:lstStyle/>
          <a:p>
            <a:pPr lvl="0">
              <a:lnSpc>
                <a:spcPct val="90000"/>
              </a:lnSpc>
              <a:spcBef>
                <a:spcPts val="1000"/>
              </a:spcBef>
            </a:pPr>
            <a:r>
              <a:rPr lang="nn-NO" sz="4400" dirty="0" err="1">
                <a:solidFill>
                  <a:prstClr val="black"/>
                </a:solidFill>
              </a:rPr>
              <a:t>Partnerskapsmøtet</a:t>
            </a:r>
            <a:r>
              <a:rPr lang="nn-NO" sz="4400" dirty="0">
                <a:solidFill>
                  <a:prstClr val="black"/>
                </a:solidFill>
              </a:rPr>
              <a:t> godkjenner årsrapport for Helsefellesskap Møre og Romsdal 2023 slik den ligg føre</a:t>
            </a:r>
          </a:p>
        </p:txBody>
      </p:sp>
    </p:spTree>
    <p:extLst>
      <p:ext uri="{BB962C8B-B14F-4D97-AF65-F5344CB8AC3E}">
        <p14:creationId xmlns:p14="http://schemas.microsoft.com/office/powerpoint/2010/main" val="252081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1325563"/>
          </a:xfrm>
        </p:spPr>
        <p:txBody>
          <a:bodyPr/>
          <a:lstStyle/>
          <a:p>
            <a:r>
              <a:rPr lang="nn-NO" dirty="0"/>
              <a:t>Kvifor årsmelding ?</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711325"/>
            <a:ext cx="10515600" cy="4351338"/>
          </a:xfrm>
        </p:spPr>
        <p:txBody>
          <a:bodyPr>
            <a:normAutofit fontScale="92500" lnSpcReduction="10000"/>
          </a:bodyPr>
          <a:lstStyle/>
          <a:p>
            <a:pPr marL="0" indent="0">
              <a:buNone/>
            </a:pPr>
            <a:r>
              <a:rPr lang="nn-NO" sz="3000" b="1" dirty="0"/>
              <a:t>Samarbeidsavtalen </a:t>
            </a:r>
          </a:p>
          <a:p>
            <a:r>
              <a:rPr lang="nn-NO" sz="1900" dirty="0" err="1"/>
              <a:t>pkt</a:t>
            </a:r>
            <a:r>
              <a:rPr lang="nn-NO" sz="1900" dirty="0"/>
              <a:t> 5.5 </a:t>
            </a:r>
            <a:r>
              <a:rPr lang="nn-NO" sz="1900" dirty="0" err="1"/>
              <a:t>Samarbeidssekreteriat</a:t>
            </a:r>
            <a:endParaRPr lang="nn-NO" sz="1900" dirty="0"/>
          </a:p>
          <a:p>
            <a:pPr lvl="1"/>
            <a:r>
              <a:rPr lang="nn-NO" sz="1900" dirty="0"/>
              <a:t>5.5.3 </a:t>
            </a:r>
            <a:r>
              <a:rPr lang="nn-NO" sz="1900" dirty="0" err="1"/>
              <a:t>Oppgaver</a:t>
            </a:r>
            <a:endParaRPr lang="nn-NO" sz="1900" dirty="0"/>
          </a:p>
          <a:p>
            <a:pPr marL="457200" lvl="1" indent="0">
              <a:buNone/>
            </a:pPr>
            <a:r>
              <a:rPr lang="nn-NO" sz="1900" dirty="0"/>
              <a:t>Førebur saker til PM og SSU</a:t>
            </a:r>
          </a:p>
          <a:p>
            <a:r>
              <a:rPr lang="nn-NO" sz="1900" dirty="0" err="1"/>
              <a:t>pkt</a:t>
            </a:r>
            <a:r>
              <a:rPr lang="nn-NO" sz="1900" dirty="0"/>
              <a:t> 5.2 Strategisk samarbeidsutval – nivå 2</a:t>
            </a:r>
          </a:p>
          <a:p>
            <a:pPr lvl="1"/>
            <a:r>
              <a:rPr lang="nn-NO" sz="1900" dirty="0"/>
              <a:t>5.2.3 </a:t>
            </a:r>
            <a:r>
              <a:rPr lang="nn-NO" sz="1900" dirty="0" err="1"/>
              <a:t>Oppgaver</a:t>
            </a:r>
            <a:endParaRPr lang="nn-NO" sz="1900" dirty="0"/>
          </a:p>
          <a:p>
            <a:pPr marL="457200" lvl="1" indent="0">
              <a:buNone/>
            </a:pPr>
            <a:r>
              <a:rPr lang="nn-NO" sz="1900" dirty="0"/>
              <a:t>SSU utarbeide forslag til årsrapport</a:t>
            </a:r>
          </a:p>
          <a:p>
            <a:r>
              <a:rPr lang="nn-NO" sz="1900" dirty="0" err="1"/>
              <a:t>pkt</a:t>
            </a:r>
            <a:r>
              <a:rPr lang="nn-NO" sz="1900" dirty="0"/>
              <a:t> 5.1 Partnerskapsmøte – nivå 1</a:t>
            </a:r>
          </a:p>
          <a:p>
            <a:pPr lvl="1"/>
            <a:r>
              <a:rPr lang="nn-NO" sz="1900" dirty="0"/>
              <a:t>5.1.3 a) Godkjenne felles årsrapport for Helsefellesskap M&amp;R</a:t>
            </a:r>
          </a:p>
          <a:p>
            <a:pPr lvl="1"/>
            <a:endParaRPr lang="nn-NO" sz="1900" dirty="0"/>
          </a:p>
          <a:p>
            <a:pPr marL="0" indent="0">
              <a:buNone/>
            </a:pPr>
            <a:r>
              <a:rPr lang="nn-NO" sz="2300" b="1" dirty="0"/>
              <a:t>Forslag til vedtak :</a:t>
            </a:r>
          </a:p>
          <a:p>
            <a:pPr marL="0" indent="0">
              <a:buNone/>
            </a:pPr>
            <a:r>
              <a:rPr lang="nn-NO" sz="2300" b="1" dirty="0" err="1"/>
              <a:t>Partnerskapsmøtet</a:t>
            </a:r>
            <a:r>
              <a:rPr lang="nn-NO" sz="2300" b="1" dirty="0"/>
              <a:t> godkjenner årsrapport for Helsefellesskap </a:t>
            </a:r>
          </a:p>
          <a:p>
            <a:pPr marL="0" indent="0">
              <a:buNone/>
            </a:pPr>
            <a:r>
              <a:rPr lang="nn-NO" sz="2300" b="1" dirty="0"/>
              <a:t>Møre og Romsdal 2023 slik den ligg føre</a:t>
            </a:r>
          </a:p>
          <a:p>
            <a:pPr marL="0" indent="0">
              <a:buNone/>
            </a:pP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pic>
        <p:nvPicPr>
          <p:cNvPr id="4" name="Bilete 3">
            <a:extLst>
              <a:ext uri="{FF2B5EF4-FFF2-40B4-BE49-F238E27FC236}">
                <a16:creationId xmlns:a16="http://schemas.microsoft.com/office/drawing/2014/main" id="{928CB05E-849F-4B26-8583-460F757A880B}"/>
              </a:ext>
            </a:extLst>
          </p:cNvPr>
          <p:cNvPicPr>
            <a:picLocks noChangeAspect="1"/>
          </p:cNvPicPr>
          <p:nvPr/>
        </p:nvPicPr>
        <p:blipFill>
          <a:blip r:embed="rId4"/>
          <a:stretch>
            <a:fillRect/>
          </a:stretch>
        </p:blipFill>
        <p:spPr>
          <a:xfrm>
            <a:off x="9768361" y="1405063"/>
            <a:ext cx="2334970" cy="3243353"/>
          </a:xfrm>
          <a:prstGeom prst="rect">
            <a:avLst/>
          </a:prstGeom>
        </p:spPr>
      </p:pic>
    </p:spTree>
    <p:extLst>
      <p:ext uri="{BB962C8B-B14F-4D97-AF65-F5344CB8AC3E}">
        <p14:creationId xmlns:p14="http://schemas.microsoft.com/office/powerpoint/2010/main" val="41345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1325563"/>
          </a:xfrm>
        </p:spPr>
        <p:txBody>
          <a:bodyPr/>
          <a:lstStyle/>
          <a:p>
            <a:r>
              <a:rPr lang="nn-NO"/>
              <a:t>Metode	</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2006600"/>
            <a:ext cx="10515600" cy="4351338"/>
          </a:xfrm>
        </p:spPr>
        <p:txBody>
          <a:bodyPr/>
          <a:lstStyle/>
          <a:p>
            <a:pPr marL="0" indent="0">
              <a:buNone/>
            </a:pPr>
            <a:r>
              <a:rPr lang="nn-NO" dirty="0"/>
              <a:t>Rapport frå </a:t>
            </a:r>
            <a:r>
              <a:rPr lang="nn-NO" dirty="0" err="1"/>
              <a:t>LSU’ar</a:t>
            </a:r>
            <a:r>
              <a:rPr lang="nn-NO" dirty="0"/>
              <a:t> og </a:t>
            </a:r>
            <a:r>
              <a:rPr lang="nn-NO" dirty="0" err="1"/>
              <a:t>FSU’ane</a:t>
            </a:r>
            <a:endParaRPr lang="nn-NO" dirty="0"/>
          </a:p>
          <a:p>
            <a:pPr marL="0" indent="0">
              <a:buNone/>
            </a:pPr>
            <a:r>
              <a:rPr lang="nn-NO" dirty="0"/>
              <a:t>Felles handlingsplan - vedlegg</a:t>
            </a:r>
          </a:p>
          <a:p>
            <a:pPr marL="0" indent="0">
              <a:buNone/>
            </a:pPr>
            <a:r>
              <a:rPr lang="nn-NO" dirty="0"/>
              <a:t>Årleg avviksrapport - vedlegg</a:t>
            </a:r>
          </a:p>
          <a:p>
            <a:pPr marL="0" indent="0">
              <a:buNone/>
            </a:pPr>
            <a:r>
              <a:rPr lang="nn-NO" dirty="0"/>
              <a:t>Gjennomgang av referat frå samlingar i PM og SSU</a:t>
            </a:r>
          </a:p>
          <a:p>
            <a:pPr marL="0" indent="0">
              <a:buNone/>
            </a:pPr>
            <a:r>
              <a:rPr lang="nn-NO" dirty="0"/>
              <a:t>Redaksjonelle innspel</a:t>
            </a:r>
          </a:p>
          <a:p>
            <a:pPr marL="0" indent="0">
              <a:buNone/>
            </a:pPr>
            <a:endParaRPr lang="nn-NO" dirty="0"/>
          </a:p>
          <a:p>
            <a:pPr marL="0" indent="0">
              <a:buNone/>
            </a:pPr>
            <a:r>
              <a:rPr lang="nn-NO" dirty="0"/>
              <a:t>Faktaformidling og (med nokre unntak) lite vurderingar/synsingar</a:t>
            </a:r>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2"/>
          <a:stretch>
            <a:fillRect/>
          </a:stretch>
        </p:blipFill>
        <p:spPr>
          <a:xfrm>
            <a:off x="9769380" y="143847"/>
            <a:ext cx="2333951" cy="905001"/>
          </a:xfrm>
          <a:prstGeom prst="rect">
            <a:avLst/>
          </a:prstGeom>
        </p:spPr>
      </p:pic>
    </p:spTree>
    <p:extLst>
      <p:ext uri="{BB962C8B-B14F-4D97-AF65-F5344CB8AC3E}">
        <p14:creationId xmlns:p14="http://schemas.microsoft.com/office/powerpoint/2010/main" val="3371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306519"/>
            <a:ext cx="10515600" cy="742329"/>
          </a:xfrm>
        </p:spPr>
        <p:txBody>
          <a:bodyPr/>
          <a:lstStyle/>
          <a:p>
            <a:r>
              <a:rPr lang="nn-NO" b="1" dirty="0"/>
              <a:t>Årsrapporten viser:</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370931"/>
            <a:ext cx="10515600" cy="5180550"/>
          </a:xfrm>
        </p:spPr>
        <p:txBody>
          <a:bodyPr>
            <a:noAutofit/>
          </a:bodyPr>
          <a:lstStyle/>
          <a:p>
            <a:pPr marL="0" indent="0">
              <a:buNone/>
            </a:pPr>
            <a:r>
              <a:rPr lang="nn-NO" sz="2400" dirty="0"/>
              <a:t>	- sakene som utvala har jobba med</a:t>
            </a:r>
          </a:p>
          <a:p>
            <a:pPr marL="0" indent="0">
              <a:buNone/>
            </a:pPr>
            <a:r>
              <a:rPr lang="nn-NO" sz="2400" dirty="0"/>
              <a:t>	- samhandlingsfokus og pasientforløp</a:t>
            </a:r>
          </a:p>
          <a:p>
            <a:pPr marL="0" indent="0">
              <a:buNone/>
            </a:pPr>
            <a:r>
              <a:rPr lang="nn-NO" sz="2400" dirty="0"/>
              <a:t>	- felles prosjekt </a:t>
            </a:r>
          </a:p>
          <a:p>
            <a:pPr marL="0" indent="0">
              <a:buNone/>
            </a:pPr>
            <a:r>
              <a:rPr lang="nn-NO" sz="2400" dirty="0"/>
              <a:t>	- utfordringar og planar – felles eller som har konsekvens for begge nivåa</a:t>
            </a:r>
          </a:p>
          <a:p>
            <a:pPr marL="0" indent="0">
              <a:buNone/>
            </a:pPr>
            <a:endParaRPr lang="nn-NO" sz="2400" dirty="0"/>
          </a:p>
          <a:p>
            <a:pPr marL="0" indent="0">
              <a:buNone/>
            </a:pPr>
            <a:r>
              <a:rPr lang="nn-NO" sz="2400" dirty="0"/>
              <a:t>Helsefellesskapet er eit verktøy for samhandling, møteplassar, nytta til utarbeiding av retningsliner, planlegging av framtidsretta helsetenester, fordeling av ansvar og oppgåver. </a:t>
            </a:r>
          </a:p>
          <a:p>
            <a:pPr marL="0" indent="0">
              <a:buNone/>
            </a:pPr>
            <a:r>
              <a:rPr lang="nn-NO" sz="2400" dirty="0"/>
              <a:t>Utfordring under utarbeidinga:</a:t>
            </a:r>
          </a:p>
          <a:p>
            <a:pPr marL="0" indent="0">
              <a:buNone/>
            </a:pPr>
            <a:r>
              <a:rPr lang="nn-NO" sz="2400" dirty="0"/>
              <a:t>Skal mest mogleg vere med eller skal vi gjere eit utval ?</a:t>
            </a:r>
          </a:p>
          <a:p>
            <a:pPr marL="0" indent="0">
              <a:buNone/>
            </a:pPr>
            <a:r>
              <a:rPr lang="nn-NO" sz="2400" dirty="0"/>
              <a:t>Kan årsrapporten verte eit instrument som beskriv status, </a:t>
            </a:r>
            <a:r>
              <a:rPr lang="nn-NO" sz="2400" dirty="0" err="1"/>
              <a:t>måloppnåing</a:t>
            </a:r>
            <a:r>
              <a:rPr lang="nn-NO" sz="2400" dirty="0"/>
              <a:t>, plangjennomføring mv.</a:t>
            </a:r>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2"/>
          <a:stretch>
            <a:fillRect/>
          </a:stretch>
        </p:blipFill>
        <p:spPr>
          <a:xfrm>
            <a:off x="9769380" y="143847"/>
            <a:ext cx="2333951" cy="905001"/>
          </a:xfrm>
          <a:prstGeom prst="rect">
            <a:avLst/>
          </a:prstGeom>
        </p:spPr>
      </p:pic>
    </p:spTree>
    <p:extLst>
      <p:ext uri="{BB962C8B-B14F-4D97-AF65-F5344CB8AC3E}">
        <p14:creationId xmlns:p14="http://schemas.microsoft.com/office/powerpoint/2010/main" val="198139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1325563"/>
          </a:xfrm>
        </p:spPr>
        <p:txBody>
          <a:bodyPr/>
          <a:lstStyle/>
          <a:p>
            <a:r>
              <a:rPr lang="nn-NO"/>
              <a:t>Årsrapporten med vedlegg - innhald</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934721" y="1825625"/>
            <a:ext cx="10515600" cy="4714323"/>
          </a:xfrm>
        </p:spPr>
        <p:txBody>
          <a:bodyPr>
            <a:normAutofit fontScale="92500" lnSpcReduction="20000"/>
          </a:bodyPr>
          <a:lstStyle/>
          <a:p>
            <a:pPr marL="0" indent="0">
              <a:buNone/>
            </a:pPr>
            <a:r>
              <a:rPr lang="nn-NO" dirty="0"/>
              <a:t>Presentasjon av </a:t>
            </a:r>
            <a:r>
              <a:rPr lang="nn-NO" dirty="0" err="1"/>
              <a:t>Helsefelleskapet</a:t>
            </a:r>
            <a:r>
              <a:rPr lang="nn-NO" dirty="0"/>
              <a:t> i M &amp; R</a:t>
            </a:r>
          </a:p>
          <a:p>
            <a:pPr marL="0" indent="0">
              <a:buNone/>
            </a:pPr>
            <a:endParaRPr lang="nn-NO" dirty="0"/>
          </a:p>
          <a:p>
            <a:pPr marL="0" indent="0">
              <a:buNone/>
            </a:pPr>
            <a:r>
              <a:rPr lang="nn-NO" dirty="0"/>
              <a:t>Aktivitet, rapport og resultat frå arbeid i:</a:t>
            </a:r>
          </a:p>
          <a:p>
            <a:pPr marL="0" indent="0">
              <a:buNone/>
            </a:pPr>
            <a:r>
              <a:rPr lang="nn-NO" dirty="0"/>
              <a:t>	Partnerskapsmøte</a:t>
            </a:r>
          </a:p>
          <a:p>
            <a:pPr marL="0" indent="0">
              <a:buNone/>
            </a:pPr>
            <a:r>
              <a:rPr lang="nn-NO" dirty="0"/>
              <a:t>	Strategisk samarbeidsutval</a:t>
            </a:r>
          </a:p>
          <a:p>
            <a:pPr marL="0" indent="0">
              <a:buNone/>
            </a:pPr>
            <a:r>
              <a:rPr lang="nn-NO" dirty="0"/>
              <a:t>	Lokale samarbeidsutval</a:t>
            </a:r>
          </a:p>
          <a:p>
            <a:pPr marL="0" indent="0">
              <a:buNone/>
            </a:pPr>
            <a:r>
              <a:rPr lang="nn-NO" dirty="0"/>
              <a:t>	Faglege samarbeidsutval</a:t>
            </a:r>
          </a:p>
          <a:p>
            <a:pPr marL="0" indent="0">
              <a:buNone/>
            </a:pPr>
            <a:endParaRPr lang="nn-NO" dirty="0"/>
          </a:p>
          <a:p>
            <a:pPr marL="0" indent="0">
              <a:buNone/>
            </a:pPr>
            <a:r>
              <a:rPr lang="nn-NO" dirty="0"/>
              <a:t>Samhandlingsavvik og forbetringsarbeid</a:t>
            </a:r>
          </a:p>
          <a:p>
            <a:pPr marL="0" indent="0">
              <a:buNone/>
            </a:pPr>
            <a:r>
              <a:rPr lang="nn-NO" dirty="0"/>
              <a:t>Felles handlingsplan</a:t>
            </a:r>
          </a:p>
          <a:p>
            <a:pPr marL="0" indent="0">
              <a:buNone/>
            </a:pPr>
            <a:r>
              <a:rPr lang="nn-NO" dirty="0"/>
              <a:t>Ressursinnsats i </a:t>
            </a:r>
            <a:r>
              <a:rPr lang="nn-NO" dirty="0" err="1"/>
              <a:t>helsefelleskapet</a:t>
            </a: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sp>
        <p:nvSpPr>
          <p:cNvPr id="4" name="TekstSylinder 3">
            <a:extLst>
              <a:ext uri="{FF2B5EF4-FFF2-40B4-BE49-F238E27FC236}">
                <a16:creationId xmlns:a16="http://schemas.microsoft.com/office/drawing/2014/main" id="{35B50DDD-AD88-4CD1-91A6-6687668E0DF2}"/>
              </a:ext>
            </a:extLst>
          </p:cNvPr>
          <p:cNvSpPr txBox="1"/>
          <p:nvPr/>
        </p:nvSpPr>
        <p:spPr>
          <a:xfrm>
            <a:off x="8088439" y="2564296"/>
            <a:ext cx="3361882" cy="2031325"/>
          </a:xfrm>
          <a:prstGeom prst="rect">
            <a:avLst/>
          </a:prstGeom>
          <a:noFill/>
        </p:spPr>
        <p:txBody>
          <a:bodyPr wrap="none" rtlCol="0">
            <a:spAutoFit/>
          </a:bodyPr>
          <a:lstStyle/>
          <a:p>
            <a:r>
              <a:rPr lang="nn-NO"/>
              <a:t>Vedlegg:</a:t>
            </a:r>
          </a:p>
          <a:p>
            <a:pPr marL="285750" indent="-285750">
              <a:buFontTx/>
              <a:buChar char="-"/>
            </a:pPr>
            <a:r>
              <a:rPr lang="nn-NO"/>
              <a:t>Samhandlingsavvik mellom </a:t>
            </a:r>
          </a:p>
          <a:p>
            <a:r>
              <a:rPr lang="nn-NO"/>
              <a:t>      helseføretaket og kommunane</a:t>
            </a:r>
          </a:p>
          <a:p>
            <a:pPr marL="285750" indent="-285750">
              <a:buFontTx/>
              <a:buChar char="-"/>
            </a:pPr>
            <a:r>
              <a:rPr lang="nn-NO" err="1"/>
              <a:t>Årsmeling</a:t>
            </a:r>
            <a:r>
              <a:rPr lang="nn-NO"/>
              <a:t> frå </a:t>
            </a:r>
            <a:r>
              <a:rPr lang="nn-NO" err="1"/>
              <a:t>LSU’ane</a:t>
            </a:r>
            <a:endParaRPr lang="nn-NO"/>
          </a:p>
          <a:p>
            <a:pPr marL="285750" indent="-285750">
              <a:buFontTx/>
              <a:buChar char="-"/>
            </a:pPr>
            <a:r>
              <a:rPr lang="nn-NO"/>
              <a:t>Årsmelding frå FSU</a:t>
            </a:r>
          </a:p>
          <a:p>
            <a:pPr marL="285750" indent="-285750">
              <a:buFontTx/>
              <a:buChar char="-"/>
            </a:pPr>
            <a:r>
              <a:rPr lang="nn-NO"/>
              <a:t>Felles handlingsplan</a:t>
            </a:r>
          </a:p>
          <a:p>
            <a:r>
              <a:rPr lang="nn-NO"/>
              <a:t>      </a:t>
            </a:r>
          </a:p>
        </p:txBody>
      </p:sp>
      <p:sp>
        <p:nvSpPr>
          <p:cNvPr id="7" name="TekstSylinder 6">
            <a:extLst>
              <a:ext uri="{FF2B5EF4-FFF2-40B4-BE49-F238E27FC236}">
                <a16:creationId xmlns:a16="http://schemas.microsoft.com/office/drawing/2014/main" id="{ACF7F966-4D76-4C3B-AAD2-FE88F94F8547}"/>
              </a:ext>
            </a:extLst>
          </p:cNvPr>
          <p:cNvSpPr txBox="1"/>
          <p:nvPr/>
        </p:nvSpPr>
        <p:spPr>
          <a:xfrm>
            <a:off x="838200" y="1825625"/>
            <a:ext cx="10515600" cy="4493538"/>
          </a:xfrm>
          <a:prstGeom prst="rect">
            <a:avLst/>
          </a:prstGeom>
          <a:solidFill>
            <a:schemeClr val="accent1">
              <a:lumMod val="20000"/>
              <a:lumOff val="80000"/>
            </a:schemeClr>
          </a:solidFill>
        </p:spPr>
        <p:txBody>
          <a:bodyPr wrap="square" rtlCol="0">
            <a:spAutoFit/>
          </a:bodyPr>
          <a:lstStyle/>
          <a:p>
            <a:endParaRPr lang="nn-NO" dirty="0"/>
          </a:p>
          <a:p>
            <a:endParaRPr lang="nn-NO" dirty="0"/>
          </a:p>
          <a:p>
            <a:r>
              <a:rPr lang="nn-NO" sz="3200" dirty="0"/>
              <a:t>Er det noko som burde vore med som de ikkje finn omtala ?</a:t>
            </a:r>
          </a:p>
          <a:p>
            <a:endParaRPr lang="nn-NO" sz="3200" dirty="0"/>
          </a:p>
          <a:p>
            <a:r>
              <a:rPr lang="nn-NO" sz="3200" dirty="0"/>
              <a:t>Er vi for opptatt av illusjonen om harmoni i samarbeidet ?</a:t>
            </a:r>
            <a:br>
              <a:rPr lang="nn-NO" sz="3200" dirty="0"/>
            </a:br>
            <a:r>
              <a:rPr lang="nn-NO" sz="3200" dirty="0"/>
              <a:t>Kva med dei sakene som vert handtert utanfor helsefellesskapet, </a:t>
            </a:r>
            <a:r>
              <a:rPr lang="nn-NO" sz="3200" dirty="0" err="1"/>
              <a:t>t.d</a:t>
            </a:r>
            <a:r>
              <a:rPr lang="nn-NO" sz="3200" dirty="0"/>
              <a:t> konflikt rundt forståing av delavtale 1. </a:t>
            </a:r>
            <a:endParaRPr lang="nn-NO" dirty="0"/>
          </a:p>
          <a:p>
            <a:endParaRPr lang="nn-NO" dirty="0"/>
          </a:p>
          <a:p>
            <a:endParaRPr lang="nn-NO" dirty="0"/>
          </a:p>
          <a:p>
            <a:endParaRPr lang="nn-NO" dirty="0"/>
          </a:p>
          <a:p>
            <a:endParaRPr lang="nn-NO" dirty="0"/>
          </a:p>
          <a:p>
            <a:endParaRPr lang="nn-NO" dirty="0"/>
          </a:p>
        </p:txBody>
      </p:sp>
    </p:spTree>
    <p:extLst>
      <p:ext uri="{BB962C8B-B14F-4D97-AF65-F5344CB8AC3E}">
        <p14:creationId xmlns:p14="http://schemas.microsoft.com/office/powerpoint/2010/main" val="23210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sp>
        <p:nvSpPr>
          <p:cNvPr id="5" name="Plasshaldar for innhald 4">
            <a:extLst>
              <a:ext uri="{FF2B5EF4-FFF2-40B4-BE49-F238E27FC236}">
                <a16:creationId xmlns:a16="http://schemas.microsoft.com/office/drawing/2014/main" id="{9EDB01BD-A805-42B2-9337-4E2D3BAD175C}"/>
              </a:ext>
            </a:extLst>
          </p:cNvPr>
          <p:cNvSpPr>
            <a:spLocks noGrp="1"/>
          </p:cNvSpPr>
          <p:nvPr>
            <p:ph idx="1"/>
          </p:nvPr>
        </p:nvSpPr>
        <p:spPr/>
        <p:txBody>
          <a:bodyPr>
            <a:normAutofit/>
          </a:bodyPr>
          <a:lstStyle/>
          <a:p>
            <a:pPr marL="0" indent="0" algn="ctr">
              <a:buNone/>
            </a:pPr>
            <a:r>
              <a:rPr lang="nn-NO" sz="4000" dirty="0"/>
              <a:t>Takk til alle</a:t>
            </a:r>
          </a:p>
          <a:p>
            <a:pPr marL="0" indent="0" algn="ctr">
              <a:buNone/>
            </a:pPr>
            <a:endParaRPr lang="nn-NO" sz="4000" dirty="0"/>
          </a:p>
          <a:p>
            <a:pPr marL="0" indent="0" algn="ctr">
              <a:buNone/>
            </a:pPr>
            <a:r>
              <a:rPr lang="nn-NO" sz="4000" dirty="0"/>
              <a:t>som har bidratt</a:t>
            </a:r>
          </a:p>
          <a:p>
            <a:pPr marL="0" indent="0" algn="ctr">
              <a:buNone/>
            </a:pPr>
            <a:endParaRPr lang="nn-NO" sz="4000" dirty="0"/>
          </a:p>
          <a:p>
            <a:pPr marL="0" indent="0" algn="ctr">
              <a:buNone/>
            </a:pPr>
            <a:r>
              <a:rPr lang="nn-NO" sz="4000" dirty="0"/>
              <a:t>med innspel</a:t>
            </a:r>
          </a:p>
        </p:txBody>
      </p:sp>
    </p:spTree>
    <p:extLst>
      <p:ext uri="{BB962C8B-B14F-4D97-AF65-F5344CB8AC3E}">
        <p14:creationId xmlns:p14="http://schemas.microsoft.com/office/powerpoint/2010/main" val="255692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969179"/>
          </a:xfrm>
        </p:spPr>
        <p:txBody>
          <a:bodyPr/>
          <a:lstStyle/>
          <a:p>
            <a:r>
              <a:rPr lang="nn-NO" b="1" dirty="0">
                <a:cs typeface="Calibri Light"/>
              </a:rPr>
              <a:t>En stor organisasjon</a:t>
            </a: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769184"/>
            <a:ext cx="10515600" cy="4351338"/>
          </a:xfrm>
        </p:spPr>
        <p:txBody>
          <a:bodyPr>
            <a:normAutofit/>
          </a:bodyPr>
          <a:lstStyle/>
          <a:p>
            <a:pPr marL="0" indent="0">
              <a:buNone/>
            </a:pPr>
            <a:endParaRPr lang="nn-NO" dirty="0"/>
          </a:p>
          <a:p>
            <a:pPr marL="0" indent="0">
              <a:buNone/>
            </a:pP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graphicFrame>
        <p:nvGraphicFramePr>
          <p:cNvPr id="12" name="Tabell 12">
            <a:extLst>
              <a:ext uri="{FF2B5EF4-FFF2-40B4-BE49-F238E27FC236}">
                <a16:creationId xmlns:a16="http://schemas.microsoft.com/office/drawing/2014/main" id="{6439CE1C-4BF7-446E-9A8B-C01B0BFF81A9}"/>
              </a:ext>
            </a:extLst>
          </p:cNvPr>
          <p:cNvGraphicFramePr>
            <a:graphicFrameLocks noGrp="1"/>
          </p:cNvGraphicFramePr>
          <p:nvPr>
            <p:extLst>
              <p:ext uri="{D42A27DB-BD31-4B8C-83A1-F6EECF244321}">
                <p14:modId xmlns:p14="http://schemas.microsoft.com/office/powerpoint/2010/main" val="281860203"/>
              </p:ext>
            </p:extLst>
          </p:nvPr>
        </p:nvGraphicFramePr>
        <p:xfrm>
          <a:off x="1750741" y="1951462"/>
          <a:ext cx="8463776" cy="3501484"/>
        </p:xfrm>
        <a:graphic>
          <a:graphicData uri="http://schemas.openxmlformats.org/drawingml/2006/table">
            <a:tbl>
              <a:tblPr>
                <a:tableStyleId>{5C22544A-7EE6-4342-B048-85BDC9FD1C3A}</a:tableStyleId>
              </a:tblPr>
              <a:tblGrid>
                <a:gridCol w="4231888">
                  <a:extLst>
                    <a:ext uri="{9D8B030D-6E8A-4147-A177-3AD203B41FA5}">
                      <a16:colId xmlns:a16="http://schemas.microsoft.com/office/drawing/2014/main" val="3755393659"/>
                    </a:ext>
                  </a:extLst>
                </a:gridCol>
                <a:gridCol w="4231888">
                  <a:extLst>
                    <a:ext uri="{9D8B030D-6E8A-4147-A177-3AD203B41FA5}">
                      <a16:colId xmlns:a16="http://schemas.microsoft.com/office/drawing/2014/main" val="2912329565"/>
                    </a:ext>
                  </a:extLst>
                </a:gridCol>
              </a:tblGrid>
              <a:tr h="1750742">
                <a:tc>
                  <a:txBody>
                    <a:bodyPr/>
                    <a:lstStyle/>
                    <a:p>
                      <a:pPr algn="ctr"/>
                      <a:endParaRPr lang="nb-NO" dirty="0"/>
                    </a:p>
                    <a:p>
                      <a:pPr algn="ctr"/>
                      <a:endParaRPr lang="nb-NO" dirty="0"/>
                    </a:p>
                    <a:p>
                      <a:pPr algn="ctr"/>
                      <a:r>
                        <a:rPr lang="nb-NO" sz="2000" b="1" dirty="0">
                          <a:solidFill>
                            <a:srgbClr val="00B050"/>
                          </a:solidFill>
                        </a:rPr>
                        <a:t>Partnerskapsmøte</a:t>
                      </a:r>
                    </a:p>
                  </a:txBody>
                  <a:tcPr>
                    <a:cell3D prstMaterial="dkEdge">
                      <a:bevel/>
                      <a:lightRig rig="flood" dir="t"/>
                    </a:cell3D>
                  </a:tcPr>
                </a:tc>
                <a:tc>
                  <a:txBody>
                    <a:bodyPr/>
                    <a:lstStyle/>
                    <a:p>
                      <a:pPr algn="ctr"/>
                      <a:endParaRPr lang="nb-NO" dirty="0"/>
                    </a:p>
                    <a:p>
                      <a:pPr algn="ctr"/>
                      <a:endParaRPr lang="nb-NO" dirty="0"/>
                    </a:p>
                    <a:p>
                      <a:pPr algn="ctr"/>
                      <a:r>
                        <a:rPr lang="nb-NO" sz="2000" b="1" dirty="0">
                          <a:solidFill>
                            <a:srgbClr val="7030A0"/>
                          </a:solidFill>
                        </a:rPr>
                        <a:t>Faglige samarbeidsutvalg</a:t>
                      </a:r>
                    </a:p>
                  </a:txBody>
                  <a:tcPr>
                    <a:cell3D prstMaterial="dkEdge">
                      <a:bevel/>
                      <a:lightRig rig="flood" dir="t"/>
                    </a:cell3D>
                  </a:tcPr>
                </a:tc>
                <a:extLst>
                  <a:ext uri="{0D108BD9-81ED-4DB2-BD59-A6C34878D82A}">
                    <a16:rowId xmlns:a16="http://schemas.microsoft.com/office/drawing/2014/main" val="378052224"/>
                  </a:ext>
                </a:extLst>
              </a:tr>
              <a:tr h="1750742">
                <a:tc>
                  <a:txBody>
                    <a:bodyPr/>
                    <a:lstStyle/>
                    <a:p>
                      <a:pPr algn="ctr"/>
                      <a:endParaRPr lang="nb-NO" dirty="0"/>
                    </a:p>
                    <a:p>
                      <a:pPr algn="ctr"/>
                      <a:endParaRPr lang="nb-NO" dirty="0"/>
                    </a:p>
                    <a:p>
                      <a:pPr algn="ctr"/>
                      <a:r>
                        <a:rPr lang="nb-NO" sz="2000" b="1" dirty="0">
                          <a:solidFill>
                            <a:srgbClr val="C00000"/>
                          </a:solidFill>
                        </a:rPr>
                        <a:t>Lokale samarbeidsutvalg</a:t>
                      </a:r>
                    </a:p>
                  </a:txBody>
                  <a:tcPr>
                    <a:cell3D prstMaterial="dkEdge">
                      <a:bevel/>
                      <a:lightRig rig="flood" dir="t"/>
                    </a:cell3D>
                  </a:tcPr>
                </a:tc>
                <a:tc>
                  <a:txBody>
                    <a:bodyPr/>
                    <a:lstStyle/>
                    <a:p>
                      <a:pPr algn="ctr"/>
                      <a:endParaRPr lang="nb-NO" dirty="0"/>
                    </a:p>
                    <a:p>
                      <a:pPr algn="ctr"/>
                      <a:endParaRPr lang="nb-NO" dirty="0"/>
                    </a:p>
                    <a:p>
                      <a:pPr algn="ctr"/>
                      <a:r>
                        <a:rPr lang="nb-NO" b="1" dirty="0">
                          <a:solidFill>
                            <a:srgbClr val="0070C0"/>
                          </a:solidFill>
                        </a:rPr>
                        <a:t>Strategisk samarbeidsutvalg</a:t>
                      </a:r>
                    </a:p>
                  </a:txBody>
                  <a:tcPr>
                    <a:cell3D prstMaterial="dkEdge">
                      <a:bevel/>
                      <a:lightRig rig="flood" dir="t"/>
                    </a:cell3D>
                  </a:tcPr>
                </a:tc>
                <a:extLst>
                  <a:ext uri="{0D108BD9-81ED-4DB2-BD59-A6C34878D82A}">
                    <a16:rowId xmlns:a16="http://schemas.microsoft.com/office/drawing/2014/main" val="4270146784"/>
                  </a:ext>
                </a:extLst>
              </a:tr>
            </a:tbl>
          </a:graphicData>
        </a:graphic>
      </p:graphicFrame>
    </p:spTree>
    <p:extLst>
      <p:ext uri="{BB962C8B-B14F-4D97-AF65-F5344CB8AC3E}">
        <p14:creationId xmlns:p14="http://schemas.microsoft.com/office/powerpoint/2010/main" val="243484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D8A8EF0-D252-265A-4FE2-3B78DA19ED13}"/>
              </a:ext>
            </a:extLst>
          </p:cNvPr>
          <p:cNvPicPr>
            <a:picLocks noChangeAspect="1"/>
          </p:cNvPicPr>
          <p:nvPr/>
        </p:nvPicPr>
        <p:blipFill>
          <a:blip r:embed="rId3"/>
          <a:stretch>
            <a:fillRect/>
          </a:stretch>
        </p:blipFill>
        <p:spPr>
          <a:xfrm>
            <a:off x="1991985" y="507468"/>
            <a:ext cx="2817467" cy="1851479"/>
          </a:xfrm>
          <a:prstGeom prst="rect">
            <a:avLst/>
          </a:prstGeom>
        </p:spPr>
      </p:pic>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769184"/>
            <a:ext cx="10515600" cy="4351338"/>
          </a:xfrm>
        </p:spPr>
        <p:txBody>
          <a:bodyPr>
            <a:normAutofit/>
          </a:bodyPr>
          <a:lstStyle/>
          <a:p>
            <a:pPr marL="0" indent="0">
              <a:buNone/>
            </a:pPr>
            <a:endParaRPr lang="nn-NO" dirty="0"/>
          </a:p>
          <a:p>
            <a:pPr marL="0" indent="0">
              <a:buNone/>
            </a:pPr>
            <a:endParaRPr lang="nn-NO" dirty="0"/>
          </a:p>
          <a:p>
            <a:pPr marL="0" indent="0">
              <a:buNone/>
            </a:pP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4"/>
          <a:stretch>
            <a:fillRect/>
          </a:stretch>
        </p:blipFill>
        <p:spPr>
          <a:xfrm>
            <a:off x="9769380" y="143847"/>
            <a:ext cx="2333951" cy="905001"/>
          </a:xfrm>
          <a:prstGeom prst="rect">
            <a:avLst/>
          </a:prstGeom>
        </p:spPr>
      </p:pic>
      <p:pic>
        <p:nvPicPr>
          <p:cNvPr id="4" name="Bilde 3">
            <a:extLst>
              <a:ext uri="{FF2B5EF4-FFF2-40B4-BE49-F238E27FC236}">
                <a16:creationId xmlns:a16="http://schemas.microsoft.com/office/drawing/2014/main" id="{D4D08699-0A05-2A81-F741-89985E43EE62}"/>
              </a:ext>
            </a:extLst>
          </p:cNvPr>
          <p:cNvPicPr>
            <a:picLocks noChangeAspect="1"/>
          </p:cNvPicPr>
          <p:nvPr/>
        </p:nvPicPr>
        <p:blipFill>
          <a:blip r:embed="rId5"/>
          <a:stretch>
            <a:fillRect/>
          </a:stretch>
        </p:blipFill>
        <p:spPr>
          <a:xfrm>
            <a:off x="3928230" y="2164293"/>
            <a:ext cx="4145639" cy="3724979"/>
          </a:xfrm>
          <a:prstGeom prst="rect">
            <a:avLst/>
          </a:prstGeom>
        </p:spPr>
      </p:pic>
      <p:pic>
        <p:nvPicPr>
          <p:cNvPr id="8" name="Bilde 7">
            <a:extLst>
              <a:ext uri="{FF2B5EF4-FFF2-40B4-BE49-F238E27FC236}">
                <a16:creationId xmlns:a16="http://schemas.microsoft.com/office/drawing/2014/main" id="{A804CA0D-4CCB-93AD-E291-539056278B4B}"/>
              </a:ext>
            </a:extLst>
          </p:cNvPr>
          <p:cNvPicPr>
            <a:picLocks noChangeAspect="1"/>
          </p:cNvPicPr>
          <p:nvPr/>
        </p:nvPicPr>
        <p:blipFill>
          <a:blip r:embed="rId6"/>
          <a:stretch>
            <a:fillRect/>
          </a:stretch>
        </p:blipFill>
        <p:spPr>
          <a:xfrm>
            <a:off x="3818730" y="386048"/>
            <a:ext cx="1728144" cy="2300002"/>
          </a:xfrm>
          <a:prstGeom prst="rect">
            <a:avLst/>
          </a:prstGeom>
        </p:spPr>
      </p:pic>
      <p:pic>
        <p:nvPicPr>
          <p:cNvPr id="10" name="Bilde 9">
            <a:extLst>
              <a:ext uri="{FF2B5EF4-FFF2-40B4-BE49-F238E27FC236}">
                <a16:creationId xmlns:a16="http://schemas.microsoft.com/office/drawing/2014/main" id="{DE8A5BEE-61BC-1A4A-E127-09C1FE7AF60A}"/>
              </a:ext>
            </a:extLst>
          </p:cNvPr>
          <p:cNvPicPr>
            <a:picLocks noChangeAspect="1"/>
          </p:cNvPicPr>
          <p:nvPr/>
        </p:nvPicPr>
        <p:blipFill>
          <a:blip r:embed="rId7"/>
          <a:stretch>
            <a:fillRect/>
          </a:stretch>
        </p:blipFill>
        <p:spPr>
          <a:xfrm>
            <a:off x="7237359" y="592846"/>
            <a:ext cx="2773088" cy="2318838"/>
          </a:xfrm>
          <a:prstGeom prst="rect">
            <a:avLst/>
          </a:prstGeom>
        </p:spPr>
      </p:pic>
      <p:pic>
        <p:nvPicPr>
          <p:cNvPr id="11" name="Bilde 10">
            <a:extLst>
              <a:ext uri="{FF2B5EF4-FFF2-40B4-BE49-F238E27FC236}">
                <a16:creationId xmlns:a16="http://schemas.microsoft.com/office/drawing/2014/main" id="{F79BD0A3-FF23-8FAF-AAF6-DC70E16E70A2}"/>
              </a:ext>
            </a:extLst>
          </p:cNvPr>
          <p:cNvPicPr>
            <a:picLocks noChangeAspect="1"/>
          </p:cNvPicPr>
          <p:nvPr/>
        </p:nvPicPr>
        <p:blipFill>
          <a:blip r:embed="rId8"/>
          <a:stretch>
            <a:fillRect/>
          </a:stretch>
        </p:blipFill>
        <p:spPr>
          <a:xfrm>
            <a:off x="6378933" y="307012"/>
            <a:ext cx="2244970" cy="1554979"/>
          </a:xfrm>
          <a:prstGeom prst="rect">
            <a:avLst/>
          </a:prstGeom>
        </p:spPr>
      </p:pic>
      <p:pic>
        <p:nvPicPr>
          <p:cNvPr id="13" name="Bilde 12">
            <a:extLst>
              <a:ext uri="{FF2B5EF4-FFF2-40B4-BE49-F238E27FC236}">
                <a16:creationId xmlns:a16="http://schemas.microsoft.com/office/drawing/2014/main" id="{5CD3DE6F-C451-51E6-1D1F-84355355F120}"/>
              </a:ext>
            </a:extLst>
          </p:cNvPr>
          <p:cNvPicPr>
            <a:picLocks noChangeAspect="1"/>
          </p:cNvPicPr>
          <p:nvPr/>
        </p:nvPicPr>
        <p:blipFill>
          <a:blip r:embed="rId9"/>
          <a:stretch>
            <a:fillRect/>
          </a:stretch>
        </p:blipFill>
        <p:spPr>
          <a:xfrm>
            <a:off x="5869580" y="687441"/>
            <a:ext cx="1763711" cy="2163485"/>
          </a:xfrm>
          <a:prstGeom prst="rect">
            <a:avLst/>
          </a:prstGeom>
        </p:spPr>
      </p:pic>
      <p:pic>
        <p:nvPicPr>
          <p:cNvPr id="15" name="Bilde 14">
            <a:extLst>
              <a:ext uri="{FF2B5EF4-FFF2-40B4-BE49-F238E27FC236}">
                <a16:creationId xmlns:a16="http://schemas.microsoft.com/office/drawing/2014/main" id="{1F966E56-454B-B64F-2DF2-E1C94770BE55}"/>
              </a:ext>
            </a:extLst>
          </p:cNvPr>
          <p:cNvPicPr>
            <a:picLocks noChangeAspect="1"/>
          </p:cNvPicPr>
          <p:nvPr/>
        </p:nvPicPr>
        <p:blipFill>
          <a:blip r:embed="rId10"/>
          <a:stretch>
            <a:fillRect/>
          </a:stretch>
        </p:blipFill>
        <p:spPr>
          <a:xfrm>
            <a:off x="4382959" y="588869"/>
            <a:ext cx="1736653" cy="2161534"/>
          </a:xfrm>
          <a:prstGeom prst="rect">
            <a:avLst/>
          </a:prstGeom>
        </p:spPr>
      </p:pic>
      <p:pic>
        <p:nvPicPr>
          <p:cNvPr id="17" name="Bilde 16">
            <a:extLst>
              <a:ext uri="{FF2B5EF4-FFF2-40B4-BE49-F238E27FC236}">
                <a16:creationId xmlns:a16="http://schemas.microsoft.com/office/drawing/2014/main" id="{EF8A282E-D3E0-FFD6-E673-5AD7A4E0B81C}"/>
              </a:ext>
            </a:extLst>
          </p:cNvPr>
          <p:cNvPicPr>
            <a:picLocks noChangeAspect="1"/>
          </p:cNvPicPr>
          <p:nvPr/>
        </p:nvPicPr>
        <p:blipFill>
          <a:blip r:embed="rId11"/>
          <a:stretch>
            <a:fillRect/>
          </a:stretch>
        </p:blipFill>
        <p:spPr>
          <a:xfrm>
            <a:off x="5417799" y="5245546"/>
            <a:ext cx="1166499" cy="1518703"/>
          </a:xfrm>
          <a:prstGeom prst="rect">
            <a:avLst/>
          </a:prstGeom>
        </p:spPr>
      </p:pic>
    </p:spTree>
    <p:extLst>
      <p:ext uri="{BB962C8B-B14F-4D97-AF65-F5344CB8AC3E}">
        <p14:creationId xmlns:p14="http://schemas.microsoft.com/office/powerpoint/2010/main" val="205177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F59AED-A501-4405-85D2-F089158CFEA3}"/>
              </a:ext>
            </a:extLst>
          </p:cNvPr>
          <p:cNvSpPr>
            <a:spLocks noGrp="1"/>
          </p:cNvSpPr>
          <p:nvPr>
            <p:ph type="title"/>
          </p:nvPr>
        </p:nvSpPr>
        <p:spPr>
          <a:xfrm>
            <a:off x="838200" y="500062"/>
            <a:ext cx="10515600" cy="969179"/>
          </a:xfrm>
        </p:spPr>
        <p:txBody>
          <a:bodyPr/>
          <a:lstStyle/>
          <a:p>
            <a:endParaRPr lang="nn-NO" b="1" dirty="0">
              <a:cs typeface="Calibri Light"/>
            </a:endParaRPr>
          </a:p>
        </p:txBody>
      </p:sp>
      <p:sp>
        <p:nvSpPr>
          <p:cNvPr id="3" name="Plasshaldar for innhald 2">
            <a:extLst>
              <a:ext uri="{FF2B5EF4-FFF2-40B4-BE49-F238E27FC236}">
                <a16:creationId xmlns:a16="http://schemas.microsoft.com/office/drawing/2014/main" id="{B17C73CF-7F1F-40FF-8D1D-3469CAC9408B}"/>
              </a:ext>
            </a:extLst>
          </p:cNvPr>
          <p:cNvSpPr>
            <a:spLocks noGrp="1"/>
          </p:cNvSpPr>
          <p:nvPr>
            <p:ph idx="1"/>
          </p:nvPr>
        </p:nvSpPr>
        <p:spPr>
          <a:xfrm>
            <a:off x="838200" y="1769184"/>
            <a:ext cx="10515600" cy="4351338"/>
          </a:xfrm>
        </p:spPr>
        <p:txBody>
          <a:bodyPr>
            <a:normAutofit/>
          </a:bodyPr>
          <a:lstStyle/>
          <a:p>
            <a:pPr marL="0" indent="0">
              <a:buNone/>
            </a:pPr>
            <a:endParaRPr lang="nn-NO" dirty="0"/>
          </a:p>
          <a:p>
            <a:pPr marL="0" indent="0">
              <a:buNone/>
            </a:pPr>
            <a:endParaRPr lang="nn-NO" dirty="0"/>
          </a:p>
        </p:txBody>
      </p:sp>
      <p:pic>
        <p:nvPicPr>
          <p:cNvPr id="6" name="Bilete 5">
            <a:extLst>
              <a:ext uri="{FF2B5EF4-FFF2-40B4-BE49-F238E27FC236}">
                <a16:creationId xmlns:a16="http://schemas.microsoft.com/office/drawing/2014/main" id="{F3FBEFCC-2706-40F4-B5AF-E2491A7A76C8}"/>
              </a:ext>
            </a:extLst>
          </p:cNvPr>
          <p:cNvPicPr>
            <a:picLocks noChangeAspect="1"/>
          </p:cNvPicPr>
          <p:nvPr/>
        </p:nvPicPr>
        <p:blipFill>
          <a:blip r:embed="rId3"/>
          <a:stretch>
            <a:fillRect/>
          </a:stretch>
        </p:blipFill>
        <p:spPr>
          <a:xfrm>
            <a:off x="9769380" y="143847"/>
            <a:ext cx="2333951" cy="905001"/>
          </a:xfrm>
          <a:prstGeom prst="rect">
            <a:avLst/>
          </a:prstGeom>
        </p:spPr>
      </p:pic>
      <p:pic>
        <p:nvPicPr>
          <p:cNvPr id="4" name="Bilde 3">
            <a:extLst>
              <a:ext uri="{FF2B5EF4-FFF2-40B4-BE49-F238E27FC236}">
                <a16:creationId xmlns:a16="http://schemas.microsoft.com/office/drawing/2014/main" id="{CFDE275B-467A-1027-02A9-AECB7EA1080F}"/>
              </a:ext>
            </a:extLst>
          </p:cNvPr>
          <p:cNvPicPr>
            <a:picLocks noChangeAspect="1"/>
          </p:cNvPicPr>
          <p:nvPr/>
        </p:nvPicPr>
        <p:blipFill>
          <a:blip r:embed="rId4"/>
          <a:stretch>
            <a:fillRect/>
          </a:stretch>
        </p:blipFill>
        <p:spPr>
          <a:xfrm>
            <a:off x="2686197" y="1348791"/>
            <a:ext cx="3346704" cy="4710564"/>
          </a:xfrm>
          <a:prstGeom prst="rect">
            <a:avLst/>
          </a:prstGeom>
        </p:spPr>
      </p:pic>
      <p:pic>
        <p:nvPicPr>
          <p:cNvPr id="5" name="Bilde 4">
            <a:extLst>
              <a:ext uri="{FF2B5EF4-FFF2-40B4-BE49-F238E27FC236}">
                <a16:creationId xmlns:a16="http://schemas.microsoft.com/office/drawing/2014/main" id="{42184352-3198-ABC2-148D-B1E1EAE81C6F}"/>
              </a:ext>
            </a:extLst>
          </p:cNvPr>
          <p:cNvPicPr>
            <a:picLocks noChangeAspect="1"/>
          </p:cNvPicPr>
          <p:nvPr/>
        </p:nvPicPr>
        <p:blipFill>
          <a:blip r:embed="rId5"/>
          <a:stretch>
            <a:fillRect/>
          </a:stretch>
        </p:blipFill>
        <p:spPr>
          <a:xfrm>
            <a:off x="6520419" y="1348791"/>
            <a:ext cx="3346704" cy="4714487"/>
          </a:xfrm>
          <a:prstGeom prst="rect">
            <a:avLst/>
          </a:prstGeom>
        </p:spPr>
      </p:pic>
      <p:pic>
        <p:nvPicPr>
          <p:cNvPr id="7" name="Bilde 6">
            <a:extLst>
              <a:ext uri="{FF2B5EF4-FFF2-40B4-BE49-F238E27FC236}">
                <a16:creationId xmlns:a16="http://schemas.microsoft.com/office/drawing/2014/main" id="{271986B3-8A81-DA17-623A-17779B79CDA6}"/>
              </a:ext>
            </a:extLst>
          </p:cNvPr>
          <p:cNvPicPr>
            <a:picLocks noChangeAspect="1"/>
          </p:cNvPicPr>
          <p:nvPr/>
        </p:nvPicPr>
        <p:blipFill>
          <a:blip r:embed="rId6"/>
          <a:stretch>
            <a:fillRect/>
          </a:stretch>
        </p:blipFill>
        <p:spPr>
          <a:xfrm>
            <a:off x="3256938" y="1172818"/>
            <a:ext cx="5804326" cy="5185120"/>
          </a:xfrm>
          <a:prstGeom prst="rect">
            <a:avLst/>
          </a:prstGeom>
        </p:spPr>
      </p:pic>
    </p:spTree>
    <p:extLst>
      <p:ext uri="{BB962C8B-B14F-4D97-AF65-F5344CB8AC3E}">
        <p14:creationId xmlns:p14="http://schemas.microsoft.com/office/powerpoint/2010/main" val="25960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2a40164-59db-4bf7-b0a7-49317fe6f6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1A77DCDA09C4E4397173FC4B34B0D68" ma:contentTypeVersion="14" ma:contentTypeDescription="Opprett et nytt dokument." ma:contentTypeScope="" ma:versionID="38d5d1cb4db43d97cf89d2ab2ff20b71">
  <xsd:schema xmlns:xsd="http://www.w3.org/2001/XMLSchema" xmlns:xs="http://www.w3.org/2001/XMLSchema" xmlns:p="http://schemas.microsoft.com/office/2006/metadata/properties" xmlns:ns3="12a94f81-2591-495a-bcbe-3ec2cc06eb69" xmlns:ns4="52a40164-59db-4bf7-b0a7-49317fe6f665" targetNamespace="http://schemas.microsoft.com/office/2006/metadata/properties" ma:root="true" ma:fieldsID="34bc5746af095de09f621716735f8c11" ns3:_="" ns4:_="">
    <xsd:import namespace="12a94f81-2591-495a-bcbe-3ec2cc06eb69"/>
    <xsd:import namespace="52a40164-59db-4bf7-b0a7-49317fe6f6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earchProperties" minOccurs="0"/>
                <xsd:element ref="ns4:MediaServiceSystem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94f81-2591-495a-bcbe-3ec2cc06eb6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40164-59db-4bf7-b0a7-49317fe6f6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654745-2FAC-4CC4-8D9F-6AE547C9165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a40164-59db-4bf7-b0a7-49317fe6f665"/>
    <ds:schemaRef ds:uri="12a94f81-2591-495a-bcbe-3ec2cc06eb69"/>
    <ds:schemaRef ds:uri="http://www.w3.org/XML/1998/namespace"/>
    <ds:schemaRef ds:uri="http://purl.org/dc/dcmitype/"/>
  </ds:schemaRefs>
</ds:datastoreItem>
</file>

<file path=customXml/itemProps2.xml><?xml version="1.0" encoding="utf-8"?>
<ds:datastoreItem xmlns:ds="http://schemas.openxmlformats.org/officeDocument/2006/customXml" ds:itemID="{28C3E76A-FE65-460C-9227-715AA8120F79}">
  <ds:schemaRefs>
    <ds:schemaRef ds:uri="http://schemas.microsoft.com/sharepoint/v3/contenttype/forms"/>
  </ds:schemaRefs>
</ds:datastoreItem>
</file>

<file path=customXml/itemProps3.xml><?xml version="1.0" encoding="utf-8"?>
<ds:datastoreItem xmlns:ds="http://schemas.openxmlformats.org/officeDocument/2006/customXml" ds:itemID="{0A85EA1F-6852-4D24-A7A9-A6AC43B1A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94f81-2591-495a-bcbe-3ec2cc06eb69"/>
    <ds:schemaRef ds:uri="52a40164-59db-4bf7-b0a7-49317fe6f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294</TotalTime>
  <Words>1146</Words>
  <Application>Microsoft Office PowerPoint</Application>
  <PresentationFormat>Widescreen</PresentationFormat>
  <Paragraphs>136</Paragraphs>
  <Slides>13</Slides>
  <Notes>11</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13</vt:i4>
      </vt:variant>
    </vt:vector>
  </HeadingPairs>
  <TitlesOfParts>
    <vt:vector size="19" baseType="lpstr">
      <vt:lpstr>Arial</vt:lpstr>
      <vt:lpstr>Calibri</vt:lpstr>
      <vt:lpstr>Calibri Light</vt:lpstr>
      <vt:lpstr>Open Sans</vt:lpstr>
      <vt:lpstr>Office-tema</vt:lpstr>
      <vt:lpstr>1_Office-tema</vt:lpstr>
      <vt:lpstr>PowerPoint-presentasjon</vt:lpstr>
      <vt:lpstr>Kvifor årsmelding ?</vt:lpstr>
      <vt:lpstr>Metode </vt:lpstr>
      <vt:lpstr>Årsrapporten viser:</vt:lpstr>
      <vt:lpstr>Årsrapporten med vedlegg - innhald</vt:lpstr>
      <vt:lpstr>PowerPoint-presentasjon</vt:lpstr>
      <vt:lpstr>En stor organisasjon</vt:lpstr>
      <vt:lpstr>PowerPoint-presentasjon</vt:lpstr>
      <vt:lpstr>PowerPoint-presentasjon</vt:lpstr>
      <vt:lpstr>Rekrutterings- og samhandlingstilskudd</vt:lpstr>
      <vt:lpstr>Drøft følgende:</vt:lpstr>
      <vt:lpstr>Huske hvorfor vi er her!</vt:lpstr>
      <vt:lpstr>Forslag til vedtak: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Oddvar Marøy</dc:creator>
  <cp:lastModifiedBy>Aam, Karethe Kristoffersen</cp:lastModifiedBy>
  <cp:revision>16</cp:revision>
  <dcterms:created xsi:type="dcterms:W3CDTF">2024-03-07T10:26:26Z</dcterms:created>
  <dcterms:modified xsi:type="dcterms:W3CDTF">2024-06-17T10:03:04Z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0x010100A1A77DCDA09C4E4397173FC4B34B0D68</vt:lpwstr>
  </property>
</Properties>
</file>