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21"/>
  </p:notesMasterIdLst>
  <p:sldIdLst>
    <p:sldId id="364" r:id="rId6"/>
    <p:sldId id="352" r:id="rId7"/>
    <p:sldId id="353" r:id="rId8"/>
    <p:sldId id="365" r:id="rId9"/>
    <p:sldId id="348" r:id="rId10"/>
    <p:sldId id="356" r:id="rId11"/>
    <p:sldId id="359" r:id="rId12"/>
    <p:sldId id="360" r:id="rId13"/>
    <p:sldId id="361" r:id="rId14"/>
    <p:sldId id="362" r:id="rId15"/>
    <p:sldId id="363" r:id="rId16"/>
    <p:sldId id="354" r:id="rId17"/>
    <p:sldId id="358" r:id="rId18"/>
    <p:sldId id="357" r:id="rId19"/>
    <p:sldId id="355" r:id="rId2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ønning, Gry" initials="RG" lastIdx="2" clrIdx="0">
    <p:extLst>
      <p:ext uri="{19B8F6BF-5375-455C-9EA6-DF929625EA0E}">
        <p15:presenceInfo xmlns:p15="http://schemas.microsoft.com/office/powerpoint/2012/main" userId="S-1-5-21-1275210071-1383384898-839522115-275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  <a:srgbClr val="000000"/>
    <a:srgbClr val="F5617D"/>
    <a:srgbClr val="8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gnes, Petter" userId="S::petter.rangnes@helse-mr.no::8c036b1e-2e04-41f7-bc63-69447ae95f05" providerId="AD" clId="Web-{B99B0978-5B90-B84C-6E5D-C1A01E67CDEC}"/>
    <pc:docChg chg="mod modMainMaster">
      <pc:chgData name="Rangnes, Petter" userId="S::petter.rangnes@helse-mr.no::8c036b1e-2e04-41f7-bc63-69447ae95f05" providerId="AD" clId="Web-{B99B0978-5B90-B84C-6E5D-C1A01E67CDEC}" dt="2024-08-28T06:52:56.512" v="1" actId="33475"/>
      <pc:docMkLst>
        <pc:docMk/>
      </pc:docMkLst>
      <pc:sldMasterChg chg="addSp">
        <pc:chgData name="Rangnes, Petter" userId="S::petter.rangnes@helse-mr.no::8c036b1e-2e04-41f7-bc63-69447ae95f05" providerId="AD" clId="Web-{B99B0978-5B90-B84C-6E5D-C1A01E67CDEC}" dt="2024-08-28T06:52:56.512" v="0" actId="33475"/>
        <pc:sldMasterMkLst>
          <pc:docMk/>
          <pc:sldMasterMk cId="1683290244" sldId="2147483660"/>
        </pc:sldMasterMkLst>
        <pc:spChg chg="add">
          <ac:chgData name="Rangnes, Petter" userId="S::petter.rangnes@helse-mr.no::8c036b1e-2e04-41f7-bc63-69447ae95f05" providerId="AD" clId="Web-{B99B0978-5B90-B84C-6E5D-C1A01E67CDEC}" dt="2024-08-28T06:52:56.512" v="0" actId="33475"/>
          <ac:spMkLst>
            <pc:docMk/>
            <pc:sldMasterMk cId="1683290244" sldId="2147483660"/>
            <ac:spMk id="9" creationId="{3DACEA58-FE6F-D44C-A47D-9BE196F234F8}"/>
          </ac:spMkLst>
        </pc:spChg>
      </pc:sldMasterChg>
      <pc:sldMasterChg chg="addSp">
        <pc:chgData name="Rangnes, Petter" userId="S::petter.rangnes@helse-mr.no::8c036b1e-2e04-41f7-bc63-69447ae95f05" providerId="AD" clId="Web-{B99B0978-5B90-B84C-6E5D-C1A01E67CDEC}" dt="2024-08-28T06:52:56.512" v="0" actId="33475"/>
        <pc:sldMasterMkLst>
          <pc:docMk/>
          <pc:sldMasterMk cId="3775944376" sldId="2147483677"/>
        </pc:sldMasterMkLst>
        <pc:spChg chg="add">
          <ac:chgData name="Rangnes, Petter" userId="S::petter.rangnes@helse-mr.no::8c036b1e-2e04-41f7-bc63-69447ae95f05" providerId="AD" clId="Web-{B99B0978-5B90-B84C-6E5D-C1A01E67CDEC}" dt="2024-08-28T06:52:56.512" v="0" actId="33475"/>
          <ac:spMkLst>
            <pc:docMk/>
            <pc:sldMasterMk cId="3775944376" sldId="2147483677"/>
            <ac:spMk id="11" creationId="{548592C9-9448-5B79-E6CD-7CD5F0423751}"/>
          </ac:spMkLst>
        </pc:spChg>
      </pc:sldMasterChg>
    </pc:docChg>
  </pc:docChgLst>
  <pc:docChgLst>
    <pc:chgData name="Rangnes, Petter" userId="S::petter.rangnes@helse-mr.no::8c036b1e-2e04-41f7-bc63-69447ae95f05" providerId="AD" clId="Web-{384EDDB7-DED7-3921-492D-E1B32C9FAFA9}"/>
    <pc:docChg chg="mod modMainMaster">
      <pc:chgData name="Rangnes, Petter" userId="S::petter.rangnes@helse-mr.no::8c036b1e-2e04-41f7-bc63-69447ae95f05" providerId="AD" clId="Web-{384EDDB7-DED7-3921-492D-E1B32C9FAFA9}" dt="2024-08-28T06:52:57.067" v="1" actId="33475"/>
      <pc:docMkLst>
        <pc:docMk/>
      </pc:docMkLst>
      <pc:sldMasterChg chg="addSp">
        <pc:chgData name="Rangnes, Petter" userId="S::petter.rangnes@helse-mr.no::8c036b1e-2e04-41f7-bc63-69447ae95f05" providerId="AD" clId="Web-{384EDDB7-DED7-3921-492D-E1B32C9FAFA9}" dt="2024-08-28T06:52:57.067" v="0" actId="33475"/>
        <pc:sldMasterMkLst>
          <pc:docMk/>
          <pc:sldMasterMk cId="1683290244" sldId="2147483660"/>
        </pc:sldMasterMkLst>
        <pc:spChg chg="add">
          <ac:chgData name="Rangnes, Petter" userId="S::petter.rangnes@helse-mr.no::8c036b1e-2e04-41f7-bc63-69447ae95f05" providerId="AD" clId="Web-{384EDDB7-DED7-3921-492D-E1B32C9FAFA9}" dt="2024-08-28T06:52:57.067" v="0" actId="33475"/>
          <ac:spMkLst>
            <pc:docMk/>
            <pc:sldMasterMk cId="1683290244" sldId="2147483660"/>
            <ac:spMk id="9" creationId="{52EABEFB-27AA-A010-F45B-F6DEC20E245E}"/>
          </ac:spMkLst>
        </pc:spChg>
      </pc:sldMasterChg>
      <pc:sldMasterChg chg="addSp">
        <pc:chgData name="Rangnes, Petter" userId="S::petter.rangnes@helse-mr.no::8c036b1e-2e04-41f7-bc63-69447ae95f05" providerId="AD" clId="Web-{384EDDB7-DED7-3921-492D-E1B32C9FAFA9}" dt="2024-08-28T06:52:57.067" v="0" actId="33475"/>
        <pc:sldMasterMkLst>
          <pc:docMk/>
          <pc:sldMasterMk cId="3775944376" sldId="2147483677"/>
        </pc:sldMasterMkLst>
        <pc:spChg chg="add">
          <ac:chgData name="Rangnes, Petter" userId="S::petter.rangnes@helse-mr.no::8c036b1e-2e04-41f7-bc63-69447ae95f05" providerId="AD" clId="Web-{384EDDB7-DED7-3921-492D-E1B32C9FAFA9}" dt="2024-08-28T06:52:57.067" v="0" actId="33475"/>
          <ac:spMkLst>
            <pc:docMk/>
            <pc:sldMasterMk cId="3775944376" sldId="2147483677"/>
            <ac:spMk id="11" creationId="{266F69B1-097E-F096-92D4-D69C99216E4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04D1A-E83E-493D-BB56-039583313F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AAB5F42-F69B-4FEC-BEAD-F9E62F18CEFC}">
      <dgm:prSet phldrT="[Tekst]" custT="1"/>
      <dgm:spPr/>
      <dgm:t>
        <a:bodyPr/>
        <a:lstStyle/>
        <a:p>
          <a:r>
            <a:rPr lang="nb-NO" sz="1000" dirty="0"/>
            <a:t>Klinikksjef</a:t>
          </a:r>
        </a:p>
        <a:p>
          <a:r>
            <a:rPr lang="nb-NO" sz="1000" dirty="0"/>
            <a:t>Britt Rakvåg Roald</a:t>
          </a:r>
        </a:p>
      </dgm:t>
    </dgm:pt>
    <dgm:pt modelId="{18AFE504-2665-4097-BACD-BDF0C1D52D07}" type="parTrans" cxnId="{9926D274-FA01-4F00-B9C4-4BFFCF66D867}">
      <dgm:prSet/>
      <dgm:spPr/>
      <dgm:t>
        <a:bodyPr/>
        <a:lstStyle/>
        <a:p>
          <a:endParaRPr lang="nb-NO" sz="3200"/>
        </a:p>
      </dgm:t>
    </dgm:pt>
    <dgm:pt modelId="{355C52AD-C6FE-4218-AFD1-304E0B8AB98A}" type="sibTrans" cxnId="{9926D274-FA01-4F00-B9C4-4BFFCF66D867}">
      <dgm:prSet/>
      <dgm:spPr/>
      <dgm:t>
        <a:bodyPr/>
        <a:lstStyle/>
        <a:p>
          <a:endParaRPr lang="nb-NO" sz="3200"/>
        </a:p>
      </dgm:t>
    </dgm:pt>
    <dgm:pt modelId="{9D47E298-CE53-47A1-B134-24A6F330BC35}" type="asst">
      <dgm:prSet phldrT="[Tekst]" custT="1"/>
      <dgm:spPr/>
      <dgm:t>
        <a:bodyPr/>
        <a:lstStyle/>
        <a:p>
          <a:pPr algn="ctr"/>
          <a:endParaRPr lang="nb-NO" sz="800" dirty="0"/>
        </a:p>
        <a:p>
          <a:pPr algn="ctr"/>
          <a:r>
            <a:rPr lang="nb-NO" sz="1000" dirty="0"/>
            <a:t>Rådgivere</a:t>
          </a:r>
        </a:p>
      </dgm:t>
    </dgm:pt>
    <dgm:pt modelId="{19D50176-18CE-4381-B585-4F55FD58F44E}" type="parTrans" cxnId="{626605EA-59DA-4402-8EC5-9ADA2803159C}">
      <dgm:prSet/>
      <dgm:spPr/>
      <dgm:t>
        <a:bodyPr/>
        <a:lstStyle/>
        <a:p>
          <a:endParaRPr lang="nb-NO" sz="3200"/>
        </a:p>
      </dgm:t>
    </dgm:pt>
    <dgm:pt modelId="{0A167AE5-7B47-4656-8E93-3FF0B04F0092}" type="sibTrans" cxnId="{626605EA-59DA-4402-8EC5-9ADA2803159C}">
      <dgm:prSet/>
      <dgm:spPr/>
      <dgm:t>
        <a:bodyPr/>
        <a:lstStyle/>
        <a:p>
          <a:endParaRPr lang="nb-NO" sz="3200"/>
        </a:p>
      </dgm:t>
    </dgm:pt>
    <dgm:pt modelId="{21D983B8-B9EC-4155-A199-CBA68E399604}">
      <dgm:prSet phldrT="[Tekst]" custT="1"/>
      <dgm:spPr/>
      <dgm:t>
        <a:bodyPr/>
        <a:lstStyle/>
        <a:p>
          <a:endParaRPr lang="nb-NO" sz="1000" dirty="0"/>
        </a:p>
        <a:p>
          <a:r>
            <a:rPr lang="nb-NO" sz="1000" dirty="0"/>
            <a:t>Avdeling anestesi , intensiv og operasjon </a:t>
          </a:r>
        </a:p>
        <a:p>
          <a:r>
            <a:rPr lang="nb-NO" sz="1000" dirty="0"/>
            <a:t>Gry Rønning</a:t>
          </a:r>
        </a:p>
        <a:p>
          <a:endParaRPr lang="nb-NO" sz="1000" dirty="0"/>
        </a:p>
      </dgm:t>
    </dgm:pt>
    <dgm:pt modelId="{10B39E11-BD37-4B84-A282-1B80BF886A5F}" type="parTrans" cxnId="{F98EBE5F-C67D-48B3-9124-18C921A09412}">
      <dgm:prSet/>
      <dgm:spPr/>
      <dgm:t>
        <a:bodyPr/>
        <a:lstStyle/>
        <a:p>
          <a:endParaRPr lang="nb-NO" sz="3200"/>
        </a:p>
      </dgm:t>
    </dgm:pt>
    <dgm:pt modelId="{D7977192-694E-458F-9477-D77A68FFADB1}" type="sibTrans" cxnId="{F98EBE5F-C67D-48B3-9124-18C921A09412}">
      <dgm:prSet/>
      <dgm:spPr/>
      <dgm:t>
        <a:bodyPr/>
        <a:lstStyle/>
        <a:p>
          <a:endParaRPr lang="nb-NO" sz="3200"/>
        </a:p>
      </dgm:t>
    </dgm:pt>
    <dgm:pt modelId="{92101D53-91E5-4836-AB5A-5CB06AA968E3}">
      <dgm:prSet phldrT="[Tekst]" custT="1"/>
      <dgm:spPr/>
      <dgm:t>
        <a:bodyPr/>
        <a:lstStyle/>
        <a:p>
          <a:endParaRPr lang="nb-NO" sz="1000" dirty="0"/>
        </a:p>
        <a:p>
          <a:endParaRPr lang="nb-NO" sz="1000" dirty="0"/>
        </a:p>
        <a:p>
          <a:r>
            <a:rPr lang="nb-NO" sz="1000" dirty="0"/>
            <a:t>Avdeling kirurgi, ØNH, tann/kjeve og gynekologi</a:t>
          </a:r>
        </a:p>
        <a:p>
          <a:r>
            <a:rPr lang="nb-NO" sz="1000" dirty="0"/>
            <a:t>Hilde Kvalsnes Aas</a:t>
          </a:r>
        </a:p>
        <a:p>
          <a:endParaRPr lang="nb-NO" sz="1000" dirty="0"/>
        </a:p>
        <a:p>
          <a:endParaRPr lang="nb-NO" sz="1000" dirty="0"/>
        </a:p>
      </dgm:t>
    </dgm:pt>
    <dgm:pt modelId="{40B9BC30-3998-43E2-9CF5-970E6FD41638}" type="parTrans" cxnId="{DED720B5-9C85-47C2-B1D5-5093A4477AAD}">
      <dgm:prSet/>
      <dgm:spPr/>
      <dgm:t>
        <a:bodyPr/>
        <a:lstStyle/>
        <a:p>
          <a:endParaRPr lang="nb-NO" sz="3200"/>
        </a:p>
      </dgm:t>
    </dgm:pt>
    <dgm:pt modelId="{1570D413-0035-499F-BBDB-D8D0A64E496F}" type="sibTrans" cxnId="{DED720B5-9C85-47C2-B1D5-5093A4477AAD}">
      <dgm:prSet/>
      <dgm:spPr/>
      <dgm:t>
        <a:bodyPr/>
        <a:lstStyle/>
        <a:p>
          <a:endParaRPr lang="nb-NO" sz="3200"/>
        </a:p>
      </dgm:t>
    </dgm:pt>
    <dgm:pt modelId="{820E74C8-FFC8-402E-9042-E11A629B160A}">
      <dgm:prSet phldrT="[Tekst]" custT="1"/>
      <dgm:spPr/>
      <dgm:t>
        <a:bodyPr/>
        <a:lstStyle/>
        <a:p>
          <a:r>
            <a:rPr lang="nb-NO" sz="1000" dirty="0"/>
            <a:t>Avdeling medisin</a:t>
          </a:r>
        </a:p>
        <a:p>
          <a:r>
            <a:rPr lang="nb-NO" sz="1000" dirty="0"/>
            <a:t>Petter Rangnes</a:t>
          </a:r>
        </a:p>
      </dgm:t>
    </dgm:pt>
    <dgm:pt modelId="{45629DCD-013C-4827-9659-D029FF5145A3}" type="parTrans" cxnId="{5EF77069-C236-4CFE-B694-2AB0C66D6930}">
      <dgm:prSet/>
      <dgm:spPr/>
      <dgm:t>
        <a:bodyPr/>
        <a:lstStyle/>
        <a:p>
          <a:endParaRPr lang="nb-NO" sz="3200"/>
        </a:p>
      </dgm:t>
    </dgm:pt>
    <dgm:pt modelId="{F0C4DFE8-EDFF-4488-B7E9-D94CCD191A14}" type="sibTrans" cxnId="{5EF77069-C236-4CFE-B694-2AB0C66D6930}">
      <dgm:prSet/>
      <dgm:spPr/>
      <dgm:t>
        <a:bodyPr/>
        <a:lstStyle/>
        <a:p>
          <a:endParaRPr lang="nb-NO" sz="3200"/>
        </a:p>
      </dgm:t>
    </dgm:pt>
    <dgm:pt modelId="{BD2244EE-5F20-4114-A90B-063AEDAB86ED}">
      <dgm:prSet custT="1"/>
      <dgm:spPr/>
      <dgm:t>
        <a:bodyPr/>
        <a:lstStyle/>
        <a:p>
          <a:endParaRPr lang="nb-NO" sz="1000" dirty="0"/>
        </a:p>
        <a:p>
          <a:endParaRPr lang="nb-NO" sz="1000" dirty="0"/>
        </a:p>
        <a:p>
          <a:endParaRPr lang="nb-NO" sz="1000" dirty="0"/>
        </a:p>
        <a:p>
          <a:r>
            <a:rPr lang="nb-NO" sz="1000" dirty="0"/>
            <a:t>Avdeling nevrologi, øye </a:t>
          </a:r>
        </a:p>
        <a:p>
          <a:r>
            <a:rPr lang="nb-NO" sz="1000" dirty="0"/>
            <a:t>og klinisk støtte</a:t>
          </a:r>
        </a:p>
        <a:p>
          <a:r>
            <a:rPr lang="nb-NO" sz="1000" dirty="0"/>
            <a:t>Åse Hagen Morsund</a:t>
          </a:r>
        </a:p>
        <a:p>
          <a:endParaRPr lang="nb-NO" sz="1000" dirty="0"/>
        </a:p>
        <a:p>
          <a:endParaRPr lang="nb-NO" sz="1000" dirty="0"/>
        </a:p>
      </dgm:t>
    </dgm:pt>
    <dgm:pt modelId="{838AF9AE-73F3-4EA9-9328-CC6B3828493C}" type="parTrans" cxnId="{B4879007-C922-427C-9587-52DE77C1EC62}">
      <dgm:prSet/>
      <dgm:spPr/>
      <dgm:t>
        <a:bodyPr/>
        <a:lstStyle/>
        <a:p>
          <a:endParaRPr lang="nb-NO" sz="3200"/>
        </a:p>
      </dgm:t>
    </dgm:pt>
    <dgm:pt modelId="{68B1B449-367F-4ED3-9D7C-48BEEBBF8606}" type="sibTrans" cxnId="{B4879007-C922-427C-9587-52DE77C1EC62}">
      <dgm:prSet/>
      <dgm:spPr/>
      <dgm:t>
        <a:bodyPr/>
        <a:lstStyle/>
        <a:p>
          <a:endParaRPr lang="nb-NO" sz="3200"/>
        </a:p>
      </dgm:t>
    </dgm:pt>
    <dgm:pt modelId="{1FDE83C7-AAF5-4859-87C9-0D595BFA68C2}">
      <dgm:prSet custT="1"/>
      <dgm:spPr/>
      <dgm:t>
        <a:bodyPr/>
        <a:lstStyle/>
        <a:p>
          <a:r>
            <a:rPr lang="nb-NO" sz="1000" dirty="0"/>
            <a:t>Avdeling ortopedi</a:t>
          </a:r>
        </a:p>
        <a:p>
          <a:r>
            <a:rPr lang="nb-NO" sz="1000" dirty="0"/>
            <a:t>Kirsti Sevaldsen</a:t>
          </a:r>
        </a:p>
      </dgm:t>
    </dgm:pt>
    <dgm:pt modelId="{8B4B8A03-07CA-4F7E-92CB-8E05BE854D80}" type="parTrans" cxnId="{E3B570F5-6B3D-4F68-8E6D-645E3FDE431E}">
      <dgm:prSet/>
      <dgm:spPr/>
      <dgm:t>
        <a:bodyPr/>
        <a:lstStyle/>
        <a:p>
          <a:endParaRPr lang="nb-NO" sz="3200"/>
        </a:p>
      </dgm:t>
    </dgm:pt>
    <dgm:pt modelId="{1A358D3B-5BE1-471D-A79E-590383F3EC65}" type="sibTrans" cxnId="{E3B570F5-6B3D-4F68-8E6D-645E3FDE431E}">
      <dgm:prSet/>
      <dgm:spPr/>
      <dgm:t>
        <a:bodyPr/>
        <a:lstStyle/>
        <a:p>
          <a:endParaRPr lang="nb-NO" sz="3200"/>
        </a:p>
      </dgm:t>
    </dgm:pt>
    <dgm:pt modelId="{5B448B8B-62A0-448E-9587-959D7CED09DB}" type="pres">
      <dgm:prSet presAssocID="{DF404D1A-E83E-493D-BB56-039583313F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9FBE0B29-E3E5-4D78-B7C1-B188F145C12B}" type="pres">
      <dgm:prSet presAssocID="{6AAB5F42-F69B-4FEC-BEAD-F9E62F18CEFC}" presName="hierRoot1" presStyleCnt="0">
        <dgm:presLayoutVars>
          <dgm:hierBranch val="init"/>
        </dgm:presLayoutVars>
      </dgm:prSet>
      <dgm:spPr/>
    </dgm:pt>
    <dgm:pt modelId="{364A4C5A-0969-41F6-B089-990A26F22088}" type="pres">
      <dgm:prSet presAssocID="{6AAB5F42-F69B-4FEC-BEAD-F9E62F18CEFC}" presName="rootComposite1" presStyleCnt="0"/>
      <dgm:spPr/>
    </dgm:pt>
    <dgm:pt modelId="{49B30FD2-77C9-4478-86CA-11D418194C72}" type="pres">
      <dgm:prSet presAssocID="{6AAB5F42-F69B-4FEC-BEAD-F9E62F18CEFC}" presName="rootText1" presStyleLbl="node0" presStyleIdx="0" presStyleCnt="1" custLinFactNeighborX="-1035" custLinFactNeighborY="-5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A4E4CCA-2CD9-4CC6-99E8-20348A51AF05}" type="pres">
      <dgm:prSet presAssocID="{6AAB5F42-F69B-4FEC-BEAD-F9E62F18CEF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2E37296E-594D-4E27-B486-9371FAAF2F9B}" type="pres">
      <dgm:prSet presAssocID="{6AAB5F42-F69B-4FEC-BEAD-F9E62F18CEFC}" presName="hierChild2" presStyleCnt="0"/>
      <dgm:spPr/>
    </dgm:pt>
    <dgm:pt modelId="{6695056D-5C59-4A55-99D4-45D95C99D639}" type="pres">
      <dgm:prSet presAssocID="{10B39E11-BD37-4B84-A282-1B80BF886A5F}" presName="Name37" presStyleLbl="parChTrans1D2" presStyleIdx="0" presStyleCnt="6"/>
      <dgm:spPr/>
      <dgm:t>
        <a:bodyPr/>
        <a:lstStyle/>
        <a:p>
          <a:endParaRPr lang="nb-NO"/>
        </a:p>
      </dgm:t>
    </dgm:pt>
    <dgm:pt modelId="{512F23A9-4630-42EC-BD22-31E238DE682F}" type="pres">
      <dgm:prSet presAssocID="{21D983B8-B9EC-4155-A199-CBA68E399604}" presName="hierRoot2" presStyleCnt="0">
        <dgm:presLayoutVars>
          <dgm:hierBranch val="init"/>
        </dgm:presLayoutVars>
      </dgm:prSet>
      <dgm:spPr/>
    </dgm:pt>
    <dgm:pt modelId="{AE4EE583-4B26-499C-B3EA-2A33FF6584D9}" type="pres">
      <dgm:prSet presAssocID="{21D983B8-B9EC-4155-A199-CBA68E399604}" presName="rootComposite" presStyleCnt="0"/>
      <dgm:spPr/>
    </dgm:pt>
    <dgm:pt modelId="{AA084F73-90C1-414E-A33B-3FC37CD8C83F}" type="pres">
      <dgm:prSet presAssocID="{21D983B8-B9EC-4155-A199-CBA68E39960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5DA68BC-9D9A-4458-A0F2-74BF0C941726}" type="pres">
      <dgm:prSet presAssocID="{21D983B8-B9EC-4155-A199-CBA68E399604}" presName="rootConnector" presStyleLbl="node2" presStyleIdx="0" presStyleCnt="5"/>
      <dgm:spPr/>
      <dgm:t>
        <a:bodyPr/>
        <a:lstStyle/>
        <a:p>
          <a:endParaRPr lang="nb-NO"/>
        </a:p>
      </dgm:t>
    </dgm:pt>
    <dgm:pt modelId="{EFC11240-0577-4325-84A2-DA1E5E0B0051}" type="pres">
      <dgm:prSet presAssocID="{21D983B8-B9EC-4155-A199-CBA68E399604}" presName="hierChild4" presStyleCnt="0"/>
      <dgm:spPr/>
    </dgm:pt>
    <dgm:pt modelId="{5ACCBAB5-9466-473D-B1B2-3FE18B40CE0A}" type="pres">
      <dgm:prSet presAssocID="{21D983B8-B9EC-4155-A199-CBA68E399604}" presName="hierChild5" presStyleCnt="0"/>
      <dgm:spPr/>
    </dgm:pt>
    <dgm:pt modelId="{2A0EB55F-FA9C-4003-8EC3-4AE31467DF8D}" type="pres">
      <dgm:prSet presAssocID="{40B9BC30-3998-43E2-9CF5-970E6FD41638}" presName="Name37" presStyleLbl="parChTrans1D2" presStyleIdx="1" presStyleCnt="6"/>
      <dgm:spPr/>
      <dgm:t>
        <a:bodyPr/>
        <a:lstStyle/>
        <a:p>
          <a:endParaRPr lang="nb-NO"/>
        </a:p>
      </dgm:t>
    </dgm:pt>
    <dgm:pt modelId="{8233879B-5CB0-4119-918E-46C51AF08CA5}" type="pres">
      <dgm:prSet presAssocID="{92101D53-91E5-4836-AB5A-5CB06AA968E3}" presName="hierRoot2" presStyleCnt="0">
        <dgm:presLayoutVars>
          <dgm:hierBranch val="init"/>
        </dgm:presLayoutVars>
      </dgm:prSet>
      <dgm:spPr/>
    </dgm:pt>
    <dgm:pt modelId="{02D29976-F1BA-4454-AEE2-D082EDB03B9C}" type="pres">
      <dgm:prSet presAssocID="{92101D53-91E5-4836-AB5A-5CB06AA968E3}" presName="rootComposite" presStyleCnt="0"/>
      <dgm:spPr/>
    </dgm:pt>
    <dgm:pt modelId="{D5D4564D-E64E-4BCA-B30E-EF9F31380899}" type="pres">
      <dgm:prSet presAssocID="{92101D53-91E5-4836-AB5A-5CB06AA968E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8600AB4-20A1-4359-92A3-9BA32C0C6C56}" type="pres">
      <dgm:prSet presAssocID="{92101D53-91E5-4836-AB5A-5CB06AA968E3}" presName="rootConnector" presStyleLbl="node2" presStyleIdx="1" presStyleCnt="5"/>
      <dgm:spPr/>
      <dgm:t>
        <a:bodyPr/>
        <a:lstStyle/>
        <a:p>
          <a:endParaRPr lang="nb-NO"/>
        </a:p>
      </dgm:t>
    </dgm:pt>
    <dgm:pt modelId="{987BC6E9-4D27-4291-864F-EC056097031E}" type="pres">
      <dgm:prSet presAssocID="{92101D53-91E5-4836-AB5A-5CB06AA968E3}" presName="hierChild4" presStyleCnt="0"/>
      <dgm:spPr/>
    </dgm:pt>
    <dgm:pt modelId="{7B361401-59D1-4F2D-BEB0-A66AEC0A0E6F}" type="pres">
      <dgm:prSet presAssocID="{92101D53-91E5-4836-AB5A-5CB06AA968E3}" presName="hierChild5" presStyleCnt="0"/>
      <dgm:spPr/>
    </dgm:pt>
    <dgm:pt modelId="{679A4C9C-E20E-4993-AA0C-4B3AF0931029}" type="pres">
      <dgm:prSet presAssocID="{45629DCD-013C-4827-9659-D029FF5145A3}" presName="Name37" presStyleLbl="parChTrans1D2" presStyleIdx="2" presStyleCnt="6"/>
      <dgm:spPr/>
      <dgm:t>
        <a:bodyPr/>
        <a:lstStyle/>
        <a:p>
          <a:endParaRPr lang="nb-NO"/>
        </a:p>
      </dgm:t>
    </dgm:pt>
    <dgm:pt modelId="{3433FD50-C1D5-48B2-B19D-455EAF077D2E}" type="pres">
      <dgm:prSet presAssocID="{820E74C8-FFC8-402E-9042-E11A629B160A}" presName="hierRoot2" presStyleCnt="0">
        <dgm:presLayoutVars>
          <dgm:hierBranch val="init"/>
        </dgm:presLayoutVars>
      </dgm:prSet>
      <dgm:spPr/>
    </dgm:pt>
    <dgm:pt modelId="{87327236-E2E5-4B91-B308-DFBA5A0326E3}" type="pres">
      <dgm:prSet presAssocID="{820E74C8-FFC8-402E-9042-E11A629B160A}" presName="rootComposite" presStyleCnt="0"/>
      <dgm:spPr/>
    </dgm:pt>
    <dgm:pt modelId="{5EC387E3-AC47-4F51-9015-80DBB1C400AF}" type="pres">
      <dgm:prSet presAssocID="{820E74C8-FFC8-402E-9042-E11A629B160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990C4D-CC61-4DAC-86B1-1D95FC78892B}" type="pres">
      <dgm:prSet presAssocID="{820E74C8-FFC8-402E-9042-E11A629B160A}" presName="rootConnector" presStyleLbl="node2" presStyleIdx="2" presStyleCnt="5"/>
      <dgm:spPr/>
      <dgm:t>
        <a:bodyPr/>
        <a:lstStyle/>
        <a:p>
          <a:endParaRPr lang="nb-NO"/>
        </a:p>
      </dgm:t>
    </dgm:pt>
    <dgm:pt modelId="{309C7DF3-EFF6-4057-915B-E70E21AC7F69}" type="pres">
      <dgm:prSet presAssocID="{820E74C8-FFC8-402E-9042-E11A629B160A}" presName="hierChild4" presStyleCnt="0"/>
      <dgm:spPr/>
    </dgm:pt>
    <dgm:pt modelId="{1AFE69B3-BD53-4C89-A0EB-83DDBA3D3208}" type="pres">
      <dgm:prSet presAssocID="{820E74C8-FFC8-402E-9042-E11A629B160A}" presName="hierChild5" presStyleCnt="0"/>
      <dgm:spPr/>
    </dgm:pt>
    <dgm:pt modelId="{5CC30181-A519-4891-90AC-0E077FE2432C}" type="pres">
      <dgm:prSet presAssocID="{838AF9AE-73F3-4EA9-9328-CC6B3828493C}" presName="Name37" presStyleLbl="parChTrans1D2" presStyleIdx="3" presStyleCnt="6"/>
      <dgm:spPr/>
      <dgm:t>
        <a:bodyPr/>
        <a:lstStyle/>
        <a:p>
          <a:endParaRPr lang="nb-NO"/>
        </a:p>
      </dgm:t>
    </dgm:pt>
    <dgm:pt modelId="{8255F4AA-EFD2-4489-A4A1-F7A28FEFE930}" type="pres">
      <dgm:prSet presAssocID="{BD2244EE-5F20-4114-A90B-063AEDAB86ED}" presName="hierRoot2" presStyleCnt="0">
        <dgm:presLayoutVars>
          <dgm:hierBranch val="init"/>
        </dgm:presLayoutVars>
      </dgm:prSet>
      <dgm:spPr/>
    </dgm:pt>
    <dgm:pt modelId="{6262A940-537A-4D16-A8FC-A6F58509329E}" type="pres">
      <dgm:prSet presAssocID="{BD2244EE-5F20-4114-A90B-063AEDAB86ED}" presName="rootComposite" presStyleCnt="0"/>
      <dgm:spPr/>
    </dgm:pt>
    <dgm:pt modelId="{42323E24-3A4D-4176-861E-188A5353A3ED}" type="pres">
      <dgm:prSet presAssocID="{BD2244EE-5F20-4114-A90B-063AEDAB86E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D8263E9-1ED8-468F-9897-863F551E590F}" type="pres">
      <dgm:prSet presAssocID="{BD2244EE-5F20-4114-A90B-063AEDAB86ED}" presName="rootConnector" presStyleLbl="node2" presStyleIdx="3" presStyleCnt="5"/>
      <dgm:spPr/>
      <dgm:t>
        <a:bodyPr/>
        <a:lstStyle/>
        <a:p>
          <a:endParaRPr lang="nb-NO"/>
        </a:p>
      </dgm:t>
    </dgm:pt>
    <dgm:pt modelId="{BC03A199-948E-4E39-A7F5-32A592521112}" type="pres">
      <dgm:prSet presAssocID="{BD2244EE-5F20-4114-A90B-063AEDAB86ED}" presName="hierChild4" presStyleCnt="0"/>
      <dgm:spPr/>
    </dgm:pt>
    <dgm:pt modelId="{7CA30401-D1BF-4175-93D7-D9380A45FDF7}" type="pres">
      <dgm:prSet presAssocID="{BD2244EE-5F20-4114-A90B-063AEDAB86ED}" presName="hierChild5" presStyleCnt="0"/>
      <dgm:spPr/>
    </dgm:pt>
    <dgm:pt modelId="{9BFD9839-2739-4509-9345-AD8AF49329AF}" type="pres">
      <dgm:prSet presAssocID="{8B4B8A03-07CA-4F7E-92CB-8E05BE854D80}" presName="Name37" presStyleLbl="parChTrans1D2" presStyleIdx="4" presStyleCnt="6"/>
      <dgm:spPr/>
      <dgm:t>
        <a:bodyPr/>
        <a:lstStyle/>
        <a:p>
          <a:endParaRPr lang="nb-NO"/>
        </a:p>
      </dgm:t>
    </dgm:pt>
    <dgm:pt modelId="{D9701749-FB8F-40C8-BD34-E6FAF5706E4A}" type="pres">
      <dgm:prSet presAssocID="{1FDE83C7-AAF5-4859-87C9-0D595BFA68C2}" presName="hierRoot2" presStyleCnt="0">
        <dgm:presLayoutVars>
          <dgm:hierBranch val="init"/>
        </dgm:presLayoutVars>
      </dgm:prSet>
      <dgm:spPr/>
    </dgm:pt>
    <dgm:pt modelId="{22FBACD2-748E-4A22-8336-C8F373ED12B9}" type="pres">
      <dgm:prSet presAssocID="{1FDE83C7-AAF5-4859-87C9-0D595BFA68C2}" presName="rootComposite" presStyleCnt="0"/>
      <dgm:spPr/>
    </dgm:pt>
    <dgm:pt modelId="{23A107B3-C331-4A6B-89F7-C56CF36BC657}" type="pres">
      <dgm:prSet presAssocID="{1FDE83C7-AAF5-4859-87C9-0D595BFA68C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2F058DC-F9B8-4D86-AD16-7661C778606E}" type="pres">
      <dgm:prSet presAssocID="{1FDE83C7-AAF5-4859-87C9-0D595BFA68C2}" presName="rootConnector" presStyleLbl="node2" presStyleIdx="4" presStyleCnt="5"/>
      <dgm:spPr/>
      <dgm:t>
        <a:bodyPr/>
        <a:lstStyle/>
        <a:p>
          <a:endParaRPr lang="nb-NO"/>
        </a:p>
      </dgm:t>
    </dgm:pt>
    <dgm:pt modelId="{A7BACDF2-A81E-47BE-9D74-D4AD669C79A8}" type="pres">
      <dgm:prSet presAssocID="{1FDE83C7-AAF5-4859-87C9-0D595BFA68C2}" presName="hierChild4" presStyleCnt="0"/>
      <dgm:spPr/>
    </dgm:pt>
    <dgm:pt modelId="{F98174BC-8311-46BE-A2F4-E52EC4A267BC}" type="pres">
      <dgm:prSet presAssocID="{1FDE83C7-AAF5-4859-87C9-0D595BFA68C2}" presName="hierChild5" presStyleCnt="0"/>
      <dgm:spPr/>
    </dgm:pt>
    <dgm:pt modelId="{E183B9F3-ECF5-478C-A514-D2EAE70A37F4}" type="pres">
      <dgm:prSet presAssocID="{6AAB5F42-F69B-4FEC-BEAD-F9E62F18CEFC}" presName="hierChild3" presStyleCnt="0"/>
      <dgm:spPr/>
    </dgm:pt>
    <dgm:pt modelId="{44FEADFC-470F-4C2B-AC7C-09D4A7827FD8}" type="pres">
      <dgm:prSet presAssocID="{19D50176-18CE-4381-B585-4F55FD58F44E}" presName="Name111" presStyleLbl="parChTrans1D2" presStyleIdx="5" presStyleCnt="6"/>
      <dgm:spPr/>
      <dgm:t>
        <a:bodyPr/>
        <a:lstStyle/>
        <a:p>
          <a:endParaRPr lang="nb-NO"/>
        </a:p>
      </dgm:t>
    </dgm:pt>
    <dgm:pt modelId="{F24AAC21-2B56-4C0E-A4E0-13404E385C10}" type="pres">
      <dgm:prSet presAssocID="{9D47E298-CE53-47A1-B134-24A6F330BC35}" presName="hierRoot3" presStyleCnt="0">
        <dgm:presLayoutVars>
          <dgm:hierBranch val="init"/>
        </dgm:presLayoutVars>
      </dgm:prSet>
      <dgm:spPr/>
    </dgm:pt>
    <dgm:pt modelId="{7EA7E8C8-6549-416F-8D41-4237EBF6FC20}" type="pres">
      <dgm:prSet presAssocID="{9D47E298-CE53-47A1-B134-24A6F330BC35}" presName="rootComposite3" presStyleCnt="0"/>
      <dgm:spPr/>
    </dgm:pt>
    <dgm:pt modelId="{D9CB1A03-2DBC-4949-A7CC-56BD0DB64B5A}" type="pres">
      <dgm:prSet presAssocID="{9D47E298-CE53-47A1-B134-24A6F330BC3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D1B292B-9043-4118-BA42-654D2063740E}" type="pres">
      <dgm:prSet presAssocID="{9D47E298-CE53-47A1-B134-24A6F330BC35}" presName="rootConnector3" presStyleLbl="asst1" presStyleIdx="0" presStyleCnt="1"/>
      <dgm:spPr/>
      <dgm:t>
        <a:bodyPr/>
        <a:lstStyle/>
        <a:p>
          <a:endParaRPr lang="nb-NO"/>
        </a:p>
      </dgm:t>
    </dgm:pt>
    <dgm:pt modelId="{9A217F3B-9C55-4773-A096-B3AF40FA74D2}" type="pres">
      <dgm:prSet presAssocID="{9D47E298-CE53-47A1-B134-24A6F330BC35}" presName="hierChild6" presStyleCnt="0"/>
      <dgm:spPr/>
    </dgm:pt>
    <dgm:pt modelId="{C23416EB-80C5-48B3-8E7F-66CBB5C6EAB0}" type="pres">
      <dgm:prSet presAssocID="{9D47E298-CE53-47A1-B134-24A6F330BC35}" presName="hierChild7" presStyleCnt="0"/>
      <dgm:spPr/>
    </dgm:pt>
  </dgm:ptLst>
  <dgm:cxnLst>
    <dgm:cxn modelId="{626605EA-59DA-4402-8EC5-9ADA2803159C}" srcId="{6AAB5F42-F69B-4FEC-BEAD-F9E62F18CEFC}" destId="{9D47E298-CE53-47A1-B134-24A6F330BC35}" srcOrd="0" destOrd="0" parTransId="{19D50176-18CE-4381-B585-4F55FD58F44E}" sibTransId="{0A167AE5-7B47-4656-8E93-3FF0B04F0092}"/>
    <dgm:cxn modelId="{C2197B58-1349-4690-9175-6F0CC0954CF5}" type="presOf" srcId="{820E74C8-FFC8-402E-9042-E11A629B160A}" destId="{CA990C4D-CC61-4DAC-86B1-1D95FC78892B}" srcOrd="1" destOrd="0" presId="urn:microsoft.com/office/officeart/2005/8/layout/orgChart1"/>
    <dgm:cxn modelId="{DED720B5-9C85-47C2-B1D5-5093A4477AAD}" srcId="{6AAB5F42-F69B-4FEC-BEAD-F9E62F18CEFC}" destId="{92101D53-91E5-4836-AB5A-5CB06AA968E3}" srcOrd="2" destOrd="0" parTransId="{40B9BC30-3998-43E2-9CF5-970E6FD41638}" sibTransId="{1570D413-0035-499F-BBDB-D8D0A64E496F}"/>
    <dgm:cxn modelId="{F9B73F05-CA11-49AE-BF30-7F54C6F10763}" type="presOf" srcId="{40B9BC30-3998-43E2-9CF5-970E6FD41638}" destId="{2A0EB55F-FA9C-4003-8EC3-4AE31467DF8D}" srcOrd="0" destOrd="0" presId="urn:microsoft.com/office/officeart/2005/8/layout/orgChart1"/>
    <dgm:cxn modelId="{1D12DF60-53AC-4D72-8F0D-2F230948B719}" type="presOf" srcId="{6AAB5F42-F69B-4FEC-BEAD-F9E62F18CEFC}" destId="{49B30FD2-77C9-4478-86CA-11D418194C72}" srcOrd="0" destOrd="0" presId="urn:microsoft.com/office/officeart/2005/8/layout/orgChart1"/>
    <dgm:cxn modelId="{F2B1E11E-6259-4393-9FA9-93C8B0DB8F1F}" type="presOf" srcId="{9D47E298-CE53-47A1-B134-24A6F330BC35}" destId="{6D1B292B-9043-4118-BA42-654D2063740E}" srcOrd="1" destOrd="0" presId="urn:microsoft.com/office/officeart/2005/8/layout/orgChart1"/>
    <dgm:cxn modelId="{2FDD29FB-BB5D-4385-98AF-60EC973BDCD9}" type="presOf" srcId="{6AAB5F42-F69B-4FEC-BEAD-F9E62F18CEFC}" destId="{1A4E4CCA-2CD9-4CC6-99E8-20348A51AF05}" srcOrd="1" destOrd="0" presId="urn:microsoft.com/office/officeart/2005/8/layout/orgChart1"/>
    <dgm:cxn modelId="{8912EF8B-3CDB-4A82-9512-C1573692589C}" type="presOf" srcId="{838AF9AE-73F3-4EA9-9328-CC6B3828493C}" destId="{5CC30181-A519-4891-90AC-0E077FE2432C}" srcOrd="0" destOrd="0" presId="urn:microsoft.com/office/officeart/2005/8/layout/orgChart1"/>
    <dgm:cxn modelId="{38DB5957-56F3-42AE-AA39-DC759793B81B}" type="presOf" srcId="{1FDE83C7-AAF5-4859-87C9-0D595BFA68C2}" destId="{23A107B3-C331-4A6B-89F7-C56CF36BC657}" srcOrd="0" destOrd="0" presId="urn:microsoft.com/office/officeart/2005/8/layout/orgChart1"/>
    <dgm:cxn modelId="{B4879007-C922-427C-9587-52DE77C1EC62}" srcId="{6AAB5F42-F69B-4FEC-BEAD-F9E62F18CEFC}" destId="{BD2244EE-5F20-4114-A90B-063AEDAB86ED}" srcOrd="4" destOrd="0" parTransId="{838AF9AE-73F3-4EA9-9328-CC6B3828493C}" sibTransId="{68B1B449-367F-4ED3-9D7C-48BEEBBF8606}"/>
    <dgm:cxn modelId="{E609FF7F-432F-4155-94A0-B7C4162626E3}" type="presOf" srcId="{92101D53-91E5-4836-AB5A-5CB06AA968E3}" destId="{D5D4564D-E64E-4BCA-B30E-EF9F31380899}" srcOrd="0" destOrd="0" presId="urn:microsoft.com/office/officeart/2005/8/layout/orgChart1"/>
    <dgm:cxn modelId="{B418677B-1C81-409C-8C5F-268F8D1D0118}" type="presOf" srcId="{BD2244EE-5F20-4114-A90B-063AEDAB86ED}" destId="{42323E24-3A4D-4176-861E-188A5353A3ED}" srcOrd="0" destOrd="0" presId="urn:microsoft.com/office/officeart/2005/8/layout/orgChart1"/>
    <dgm:cxn modelId="{754D3E2C-B51A-4B73-A872-5B3EB3EAC84A}" type="presOf" srcId="{21D983B8-B9EC-4155-A199-CBA68E399604}" destId="{AA084F73-90C1-414E-A33B-3FC37CD8C83F}" srcOrd="0" destOrd="0" presId="urn:microsoft.com/office/officeart/2005/8/layout/orgChart1"/>
    <dgm:cxn modelId="{E5FF78E1-524C-40BC-BDE6-9F66E0EAB33F}" type="presOf" srcId="{92101D53-91E5-4836-AB5A-5CB06AA968E3}" destId="{68600AB4-20A1-4359-92A3-9BA32C0C6C56}" srcOrd="1" destOrd="0" presId="urn:microsoft.com/office/officeart/2005/8/layout/orgChart1"/>
    <dgm:cxn modelId="{2A286A02-4962-4B9E-871E-3CCE580DF5A6}" type="presOf" srcId="{820E74C8-FFC8-402E-9042-E11A629B160A}" destId="{5EC387E3-AC47-4F51-9015-80DBB1C400AF}" srcOrd="0" destOrd="0" presId="urn:microsoft.com/office/officeart/2005/8/layout/orgChart1"/>
    <dgm:cxn modelId="{FEA481AF-05E8-40B7-BCF5-05295EE7EA08}" type="presOf" srcId="{10B39E11-BD37-4B84-A282-1B80BF886A5F}" destId="{6695056D-5C59-4A55-99D4-45D95C99D639}" srcOrd="0" destOrd="0" presId="urn:microsoft.com/office/officeart/2005/8/layout/orgChart1"/>
    <dgm:cxn modelId="{CC185FAC-A4BD-41E0-9753-EEF97501BABD}" type="presOf" srcId="{1FDE83C7-AAF5-4859-87C9-0D595BFA68C2}" destId="{72F058DC-F9B8-4D86-AD16-7661C778606E}" srcOrd="1" destOrd="0" presId="urn:microsoft.com/office/officeart/2005/8/layout/orgChart1"/>
    <dgm:cxn modelId="{FEC9CC89-D09C-4B84-B1C1-53098782866E}" type="presOf" srcId="{19D50176-18CE-4381-B585-4F55FD58F44E}" destId="{44FEADFC-470F-4C2B-AC7C-09D4A7827FD8}" srcOrd="0" destOrd="0" presId="urn:microsoft.com/office/officeart/2005/8/layout/orgChart1"/>
    <dgm:cxn modelId="{BF89A396-CCE0-4C99-9A31-BADF079DB066}" type="presOf" srcId="{DF404D1A-E83E-493D-BB56-039583313F19}" destId="{5B448B8B-62A0-448E-9587-959D7CED09DB}" srcOrd="0" destOrd="0" presId="urn:microsoft.com/office/officeart/2005/8/layout/orgChart1"/>
    <dgm:cxn modelId="{E3B570F5-6B3D-4F68-8E6D-645E3FDE431E}" srcId="{6AAB5F42-F69B-4FEC-BEAD-F9E62F18CEFC}" destId="{1FDE83C7-AAF5-4859-87C9-0D595BFA68C2}" srcOrd="5" destOrd="0" parTransId="{8B4B8A03-07CA-4F7E-92CB-8E05BE854D80}" sibTransId="{1A358D3B-5BE1-471D-A79E-590383F3EC65}"/>
    <dgm:cxn modelId="{81476DF0-F8F5-4C78-9777-415CBB2D010A}" type="presOf" srcId="{21D983B8-B9EC-4155-A199-CBA68E399604}" destId="{65DA68BC-9D9A-4458-A0F2-74BF0C941726}" srcOrd="1" destOrd="0" presId="urn:microsoft.com/office/officeart/2005/8/layout/orgChart1"/>
    <dgm:cxn modelId="{5EF77069-C236-4CFE-B694-2AB0C66D6930}" srcId="{6AAB5F42-F69B-4FEC-BEAD-F9E62F18CEFC}" destId="{820E74C8-FFC8-402E-9042-E11A629B160A}" srcOrd="3" destOrd="0" parTransId="{45629DCD-013C-4827-9659-D029FF5145A3}" sibTransId="{F0C4DFE8-EDFF-4488-B7E9-D94CCD191A14}"/>
    <dgm:cxn modelId="{E3A37D71-76F1-4706-B59D-D81F91423C6F}" type="presOf" srcId="{8B4B8A03-07CA-4F7E-92CB-8E05BE854D80}" destId="{9BFD9839-2739-4509-9345-AD8AF49329AF}" srcOrd="0" destOrd="0" presId="urn:microsoft.com/office/officeart/2005/8/layout/orgChart1"/>
    <dgm:cxn modelId="{BE52CB6F-7338-4910-98ED-B112E72494BF}" type="presOf" srcId="{9D47E298-CE53-47A1-B134-24A6F330BC35}" destId="{D9CB1A03-2DBC-4949-A7CC-56BD0DB64B5A}" srcOrd="0" destOrd="0" presId="urn:microsoft.com/office/officeart/2005/8/layout/orgChart1"/>
    <dgm:cxn modelId="{A8960A65-4987-44C0-9A07-233E78A15C4C}" type="presOf" srcId="{45629DCD-013C-4827-9659-D029FF5145A3}" destId="{679A4C9C-E20E-4993-AA0C-4B3AF0931029}" srcOrd="0" destOrd="0" presId="urn:microsoft.com/office/officeart/2005/8/layout/orgChart1"/>
    <dgm:cxn modelId="{F98EBE5F-C67D-48B3-9124-18C921A09412}" srcId="{6AAB5F42-F69B-4FEC-BEAD-F9E62F18CEFC}" destId="{21D983B8-B9EC-4155-A199-CBA68E399604}" srcOrd="1" destOrd="0" parTransId="{10B39E11-BD37-4B84-A282-1B80BF886A5F}" sibTransId="{D7977192-694E-458F-9477-D77A68FFADB1}"/>
    <dgm:cxn modelId="{9926D274-FA01-4F00-B9C4-4BFFCF66D867}" srcId="{DF404D1A-E83E-493D-BB56-039583313F19}" destId="{6AAB5F42-F69B-4FEC-BEAD-F9E62F18CEFC}" srcOrd="0" destOrd="0" parTransId="{18AFE504-2665-4097-BACD-BDF0C1D52D07}" sibTransId="{355C52AD-C6FE-4218-AFD1-304E0B8AB98A}"/>
    <dgm:cxn modelId="{C9C12213-ABFE-49CB-8DDE-FC35FE59CC13}" type="presOf" srcId="{BD2244EE-5F20-4114-A90B-063AEDAB86ED}" destId="{5D8263E9-1ED8-468F-9897-863F551E590F}" srcOrd="1" destOrd="0" presId="urn:microsoft.com/office/officeart/2005/8/layout/orgChart1"/>
    <dgm:cxn modelId="{2FE75087-CF8F-43C0-83EC-1109BC960BB2}" type="presParOf" srcId="{5B448B8B-62A0-448E-9587-959D7CED09DB}" destId="{9FBE0B29-E3E5-4D78-B7C1-B188F145C12B}" srcOrd="0" destOrd="0" presId="urn:microsoft.com/office/officeart/2005/8/layout/orgChart1"/>
    <dgm:cxn modelId="{C4D0F819-31EB-4083-BA41-6E1B58577756}" type="presParOf" srcId="{9FBE0B29-E3E5-4D78-B7C1-B188F145C12B}" destId="{364A4C5A-0969-41F6-B089-990A26F22088}" srcOrd="0" destOrd="0" presId="urn:microsoft.com/office/officeart/2005/8/layout/orgChart1"/>
    <dgm:cxn modelId="{E617EDF5-C002-46FD-96D8-BCD5FB8BB474}" type="presParOf" srcId="{364A4C5A-0969-41F6-B089-990A26F22088}" destId="{49B30FD2-77C9-4478-86CA-11D418194C72}" srcOrd="0" destOrd="0" presId="urn:microsoft.com/office/officeart/2005/8/layout/orgChart1"/>
    <dgm:cxn modelId="{5E12D29B-7B7C-4B14-BED2-CE466D4CB8DD}" type="presParOf" srcId="{364A4C5A-0969-41F6-B089-990A26F22088}" destId="{1A4E4CCA-2CD9-4CC6-99E8-20348A51AF05}" srcOrd="1" destOrd="0" presId="urn:microsoft.com/office/officeart/2005/8/layout/orgChart1"/>
    <dgm:cxn modelId="{06E55DA8-781C-49CB-88A7-E8F3CD12EC91}" type="presParOf" srcId="{9FBE0B29-E3E5-4D78-B7C1-B188F145C12B}" destId="{2E37296E-594D-4E27-B486-9371FAAF2F9B}" srcOrd="1" destOrd="0" presId="urn:microsoft.com/office/officeart/2005/8/layout/orgChart1"/>
    <dgm:cxn modelId="{C9C8AB5E-A7AA-4455-A17B-94974E64D673}" type="presParOf" srcId="{2E37296E-594D-4E27-B486-9371FAAF2F9B}" destId="{6695056D-5C59-4A55-99D4-45D95C99D639}" srcOrd="0" destOrd="0" presId="urn:microsoft.com/office/officeart/2005/8/layout/orgChart1"/>
    <dgm:cxn modelId="{EEDBC91D-E1E4-47F9-869C-808F22F7D940}" type="presParOf" srcId="{2E37296E-594D-4E27-B486-9371FAAF2F9B}" destId="{512F23A9-4630-42EC-BD22-31E238DE682F}" srcOrd="1" destOrd="0" presId="urn:microsoft.com/office/officeart/2005/8/layout/orgChart1"/>
    <dgm:cxn modelId="{50C3497A-C92F-4F45-8879-526BEC12777F}" type="presParOf" srcId="{512F23A9-4630-42EC-BD22-31E238DE682F}" destId="{AE4EE583-4B26-499C-B3EA-2A33FF6584D9}" srcOrd="0" destOrd="0" presId="urn:microsoft.com/office/officeart/2005/8/layout/orgChart1"/>
    <dgm:cxn modelId="{C31736CD-E905-46A7-BE3B-9B35CF6FA850}" type="presParOf" srcId="{AE4EE583-4B26-499C-B3EA-2A33FF6584D9}" destId="{AA084F73-90C1-414E-A33B-3FC37CD8C83F}" srcOrd="0" destOrd="0" presId="urn:microsoft.com/office/officeart/2005/8/layout/orgChart1"/>
    <dgm:cxn modelId="{68D3C903-1624-41BD-8EE2-1A667B7FD73E}" type="presParOf" srcId="{AE4EE583-4B26-499C-B3EA-2A33FF6584D9}" destId="{65DA68BC-9D9A-4458-A0F2-74BF0C941726}" srcOrd="1" destOrd="0" presId="urn:microsoft.com/office/officeart/2005/8/layout/orgChart1"/>
    <dgm:cxn modelId="{DB6CC41A-4143-48C1-BDB1-62AA0BE3E411}" type="presParOf" srcId="{512F23A9-4630-42EC-BD22-31E238DE682F}" destId="{EFC11240-0577-4325-84A2-DA1E5E0B0051}" srcOrd="1" destOrd="0" presId="urn:microsoft.com/office/officeart/2005/8/layout/orgChart1"/>
    <dgm:cxn modelId="{409B5F97-7A70-42BD-AA6F-34EA41109B6B}" type="presParOf" srcId="{512F23A9-4630-42EC-BD22-31E238DE682F}" destId="{5ACCBAB5-9466-473D-B1B2-3FE18B40CE0A}" srcOrd="2" destOrd="0" presId="urn:microsoft.com/office/officeart/2005/8/layout/orgChart1"/>
    <dgm:cxn modelId="{3B0CFD94-C870-46EF-84EB-83B73035DDA3}" type="presParOf" srcId="{2E37296E-594D-4E27-B486-9371FAAF2F9B}" destId="{2A0EB55F-FA9C-4003-8EC3-4AE31467DF8D}" srcOrd="2" destOrd="0" presId="urn:microsoft.com/office/officeart/2005/8/layout/orgChart1"/>
    <dgm:cxn modelId="{A9002BDC-E9A7-49F4-9B2C-AD09C3DFE5D4}" type="presParOf" srcId="{2E37296E-594D-4E27-B486-9371FAAF2F9B}" destId="{8233879B-5CB0-4119-918E-46C51AF08CA5}" srcOrd="3" destOrd="0" presId="urn:microsoft.com/office/officeart/2005/8/layout/orgChart1"/>
    <dgm:cxn modelId="{87AB6B65-8FDC-4B0C-84F0-ECE6D99CF7FF}" type="presParOf" srcId="{8233879B-5CB0-4119-918E-46C51AF08CA5}" destId="{02D29976-F1BA-4454-AEE2-D082EDB03B9C}" srcOrd="0" destOrd="0" presId="urn:microsoft.com/office/officeart/2005/8/layout/orgChart1"/>
    <dgm:cxn modelId="{A5475280-D3CA-4C29-8C5B-772662EF443B}" type="presParOf" srcId="{02D29976-F1BA-4454-AEE2-D082EDB03B9C}" destId="{D5D4564D-E64E-4BCA-B30E-EF9F31380899}" srcOrd="0" destOrd="0" presId="urn:microsoft.com/office/officeart/2005/8/layout/orgChart1"/>
    <dgm:cxn modelId="{E5C0D56F-3183-4BFF-8941-7429E3401120}" type="presParOf" srcId="{02D29976-F1BA-4454-AEE2-D082EDB03B9C}" destId="{68600AB4-20A1-4359-92A3-9BA32C0C6C56}" srcOrd="1" destOrd="0" presId="urn:microsoft.com/office/officeart/2005/8/layout/orgChart1"/>
    <dgm:cxn modelId="{C665D207-EBCD-49DC-B6B9-F5EBAEC82A27}" type="presParOf" srcId="{8233879B-5CB0-4119-918E-46C51AF08CA5}" destId="{987BC6E9-4D27-4291-864F-EC056097031E}" srcOrd="1" destOrd="0" presId="urn:microsoft.com/office/officeart/2005/8/layout/orgChart1"/>
    <dgm:cxn modelId="{F933C9BD-F1F2-42E5-9358-9540492DE5B5}" type="presParOf" srcId="{8233879B-5CB0-4119-918E-46C51AF08CA5}" destId="{7B361401-59D1-4F2D-BEB0-A66AEC0A0E6F}" srcOrd="2" destOrd="0" presId="urn:microsoft.com/office/officeart/2005/8/layout/orgChart1"/>
    <dgm:cxn modelId="{D599F31C-C3D2-4E44-8B68-B2DB37FECDBF}" type="presParOf" srcId="{2E37296E-594D-4E27-B486-9371FAAF2F9B}" destId="{679A4C9C-E20E-4993-AA0C-4B3AF0931029}" srcOrd="4" destOrd="0" presId="urn:microsoft.com/office/officeart/2005/8/layout/orgChart1"/>
    <dgm:cxn modelId="{B52BBBA5-C9AA-4615-A403-3320910776FD}" type="presParOf" srcId="{2E37296E-594D-4E27-B486-9371FAAF2F9B}" destId="{3433FD50-C1D5-48B2-B19D-455EAF077D2E}" srcOrd="5" destOrd="0" presId="urn:microsoft.com/office/officeart/2005/8/layout/orgChart1"/>
    <dgm:cxn modelId="{9F8E9950-57AD-4648-81F1-C0BC22F81235}" type="presParOf" srcId="{3433FD50-C1D5-48B2-B19D-455EAF077D2E}" destId="{87327236-E2E5-4B91-B308-DFBA5A0326E3}" srcOrd="0" destOrd="0" presId="urn:microsoft.com/office/officeart/2005/8/layout/orgChart1"/>
    <dgm:cxn modelId="{6D0BE5D8-CF8A-45F9-8A76-46FF838E6B87}" type="presParOf" srcId="{87327236-E2E5-4B91-B308-DFBA5A0326E3}" destId="{5EC387E3-AC47-4F51-9015-80DBB1C400AF}" srcOrd="0" destOrd="0" presId="urn:microsoft.com/office/officeart/2005/8/layout/orgChart1"/>
    <dgm:cxn modelId="{A1F575DC-5056-4FEE-A44D-F6CE88CEF963}" type="presParOf" srcId="{87327236-E2E5-4B91-B308-DFBA5A0326E3}" destId="{CA990C4D-CC61-4DAC-86B1-1D95FC78892B}" srcOrd="1" destOrd="0" presId="urn:microsoft.com/office/officeart/2005/8/layout/orgChart1"/>
    <dgm:cxn modelId="{2B6E46D0-95BC-470A-BF43-65F4165479D5}" type="presParOf" srcId="{3433FD50-C1D5-48B2-B19D-455EAF077D2E}" destId="{309C7DF3-EFF6-4057-915B-E70E21AC7F69}" srcOrd="1" destOrd="0" presId="urn:microsoft.com/office/officeart/2005/8/layout/orgChart1"/>
    <dgm:cxn modelId="{4724F2B2-B26A-491D-9684-C7ADC3C35209}" type="presParOf" srcId="{3433FD50-C1D5-48B2-B19D-455EAF077D2E}" destId="{1AFE69B3-BD53-4C89-A0EB-83DDBA3D3208}" srcOrd="2" destOrd="0" presId="urn:microsoft.com/office/officeart/2005/8/layout/orgChart1"/>
    <dgm:cxn modelId="{D6624977-A1D9-4F53-809D-31709B5DB67F}" type="presParOf" srcId="{2E37296E-594D-4E27-B486-9371FAAF2F9B}" destId="{5CC30181-A519-4891-90AC-0E077FE2432C}" srcOrd="6" destOrd="0" presId="urn:microsoft.com/office/officeart/2005/8/layout/orgChart1"/>
    <dgm:cxn modelId="{1957D8CA-36A5-41BD-A5B3-9710F1B41AAB}" type="presParOf" srcId="{2E37296E-594D-4E27-B486-9371FAAF2F9B}" destId="{8255F4AA-EFD2-4489-A4A1-F7A28FEFE930}" srcOrd="7" destOrd="0" presId="urn:microsoft.com/office/officeart/2005/8/layout/orgChart1"/>
    <dgm:cxn modelId="{7795216E-8CF4-4C5F-86C3-607AB1233612}" type="presParOf" srcId="{8255F4AA-EFD2-4489-A4A1-F7A28FEFE930}" destId="{6262A940-537A-4D16-A8FC-A6F58509329E}" srcOrd="0" destOrd="0" presId="urn:microsoft.com/office/officeart/2005/8/layout/orgChart1"/>
    <dgm:cxn modelId="{6A6E35B5-FE68-47C2-A65E-07C59F8FB2F4}" type="presParOf" srcId="{6262A940-537A-4D16-A8FC-A6F58509329E}" destId="{42323E24-3A4D-4176-861E-188A5353A3ED}" srcOrd="0" destOrd="0" presId="urn:microsoft.com/office/officeart/2005/8/layout/orgChart1"/>
    <dgm:cxn modelId="{BD686219-252E-479F-B1DA-1B0D56B60081}" type="presParOf" srcId="{6262A940-537A-4D16-A8FC-A6F58509329E}" destId="{5D8263E9-1ED8-468F-9897-863F551E590F}" srcOrd="1" destOrd="0" presId="urn:microsoft.com/office/officeart/2005/8/layout/orgChart1"/>
    <dgm:cxn modelId="{A3FB5440-FE72-46C4-AAA7-082C171590BA}" type="presParOf" srcId="{8255F4AA-EFD2-4489-A4A1-F7A28FEFE930}" destId="{BC03A199-948E-4E39-A7F5-32A592521112}" srcOrd="1" destOrd="0" presId="urn:microsoft.com/office/officeart/2005/8/layout/orgChart1"/>
    <dgm:cxn modelId="{86804F46-0B2B-41B0-9C95-B1EB4D2BC8A7}" type="presParOf" srcId="{8255F4AA-EFD2-4489-A4A1-F7A28FEFE930}" destId="{7CA30401-D1BF-4175-93D7-D9380A45FDF7}" srcOrd="2" destOrd="0" presId="urn:microsoft.com/office/officeart/2005/8/layout/orgChart1"/>
    <dgm:cxn modelId="{F7EC4367-0BB4-4091-866C-93C9229EEE1F}" type="presParOf" srcId="{2E37296E-594D-4E27-B486-9371FAAF2F9B}" destId="{9BFD9839-2739-4509-9345-AD8AF49329AF}" srcOrd="8" destOrd="0" presId="urn:microsoft.com/office/officeart/2005/8/layout/orgChart1"/>
    <dgm:cxn modelId="{FC0CDECB-2AA3-44FE-A652-99930889375B}" type="presParOf" srcId="{2E37296E-594D-4E27-B486-9371FAAF2F9B}" destId="{D9701749-FB8F-40C8-BD34-E6FAF5706E4A}" srcOrd="9" destOrd="0" presId="urn:microsoft.com/office/officeart/2005/8/layout/orgChart1"/>
    <dgm:cxn modelId="{B26EB15E-9F57-456E-B38C-27A7C1A2EBA4}" type="presParOf" srcId="{D9701749-FB8F-40C8-BD34-E6FAF5706E4A}" destId="{22FBACD2-748E-4A22-8336-C8F373ED12B9}" srcOrd="0" destOrd="0" presId="urn:microsoft.com/office/officeart/2005/8/layout/orgChart1"/>
    <dgm:cxn modelId="{AF92E199-91E9-4082-8EA9-8F8C624B217A}" type="presParOf" srcId="{22FBACD2-748E-4A22-8336-C8F373ED12B9}" destId="{23A107B3-C331-4A6B-89F7-C56CF36BC657}" srcOrd="0" destOrd="0" presId="urn:microsoft.com/office/officeart/2005/8/layout/orgChart1"/>
    <dgm:cxn modelId="{21A18BFF-47BC-4490-9216-000902D4238C}" type="presParOf" srcId="{22FBACD2-748E-4A22-8336-C8F373ED12B9}" destId="{72F058DC-F9B8-4D86-AD16-7661C778606E}" srcOrd="1" destOrd="0" presId="urn:microsoft.com/office/officeart/2005/8/layout/orgChart1"/>
    <dgm:cxn modelId="{4F43CD27-80C7-4AC7-B667-AEF9AD66D175}" type="presParOf" srcId="{D9701749-FB8F-40C8-BD34-E6FAF5706E4A}" destId="{A7BACDF2-A81E-47BE-9D74-D4AD669C79A8}" srcOrd="1" destOrd="0" presId="urn:microsoft.com/office/officeart/2005/8/layout/orgChart1"/>
    <dgm:cxn modelId="{30628DA7-D0D1-4099-A976-65FE92C32F48}" type="presParOf" srcId="{D9701749-FB8F-40C8-BD34-E6FAF5706E4A}" destId="{F98174BC-8311-46BE-A2F4-E52EC4A267BC}" srcOrd="2" destOrd="0" presId="urn:microsoft.com/office/officeart/2005/8/layout/orgChart1"/>
    <dgm:cxn modelId="{6B4679BA-C8AD-4383-988B-D0319CEDDD74}" type="presParOf" srcId="{9FBE0B29-E3E5-4D78-B7C1-B188F145C12B}" destId="{E183B9F3-ECF5-478C-A514-D2EAE70A37F4}" srcOrd="2" destOrd="0" presId="urn:microsoft.com/office/officeart/2005/8/layout/orgChart1"/>
    <dgm:cxn modelId="{73AC354F-08DB-42B9-A2C0-634EC0847726}" type="presParOf" srcId="{E183B9F3-ECF5-478C-A514-D2EAE70A37F4}" destId="{44FEADFC-470F-4C2B-AC7C-09D4A7827FD8}" srcOrd="0" destOrd="0" presId="urn:microsoft.com/office/officeart/2005/8/layout/orgChart1"/>
    <dgm:cxn modelId="{96F39C0A-9823-4F91-86B6-CFA26FB065A2}" type="presParOf" srcId="{E183B9F3-ECF5-478C-A514-D2EAE70A37F4}" destId="{F24AAC21-2B56-4C0E-A4E0-13404E385C10}" srcOrd="1" destOrd="0" presId="urn:microsoft.com/office/officeart/2005/8/layout/orgChart1"/>
    <dgm:cxn modelId="{F9EB5B70-3CA3-4F96-9FFA-1954EC8D429E}" type="presParOf" srcId="{F24AAC21-2B56-4C0E-A4E0-13404E385C10}" destId="{7EA7E8C8-6549-416F-8D41-4237EBF6FC20}" srcOrd="0" destOrd="0" presId="urn:microsoft.com/office/officeart/2005/8/layout/orgChart1"/>
    <dgm:cxn modelId="{402DB493-03CA-4C08-8CD5-54EC50983D35}" type="presParOf" srcId="{7EA7E8C8-6549-416F-8D41-4237EBF6FC20}" destId="{D9CB1A03-2DBC-4949-A7CC-56BD0DB64B5A}" srcOrd="0" destOrd="0" presId="urn:microsoft.com/office/officeart/2005/8/layout/orgChart1"/>
    <dgm:cxn modelId="{1635F02D-1A3A-4737-B43F-26D5ADD9AB58}" type="presParOf" srcId="{7EA7E8C8-6549-416F-8D41-4237EBF6FC20}" destId="{6D1B292B-9043-4118-BA42-654D2063740E}" srcOrd="1" destOrd="0" presId="urn:microsoft.com/office/officeart/2005/8/layout/orgChart1"/>
    <dgm:cxn modelId="{3BB68365-AC20-4D93-B771-FAD9DDD42F03}" type="presParOf" srcId="{F24AAC21-2B56-4C0E-A4E0-13404E385C10}" destId="{9A217F3B-9C55-4773-A096-B3AF40FA74D2}" srcOrd="1" destOrd="0" presId="urn:microsoft.com/office/officeart/2005/8/layout/orgChart1"/>
    <dgm:cxn modelId="{F395FCB1-12FC-4693-9EB1-FF2C9D11C0D8}" type="presParOf" srcId="{F24AAC21-2B56-4C0E-A4E0-13404E385C10}" destId="{C23416EB-80C5-48B3-8E7F-66CBB5C6EA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46901-1A5C-4F39-AAA7-C471A5CDED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C60971C-9A72-4DA5-BA7E-8681FEAF36A3}">
      <dgm:prSet phldrT="[Tekst]" custT="1"/>
      <dgm:spPr/>
      <dgm:t>
        <a:bodyPr/>
        <a:lstStyle/>
        <a:p>
          <a:r>
            <a:rPr lang="nb-NO" sz="800"/>
            <a:t>Avd. sjef</a:t>
          </a:r>
        </a:p>
        <a:p>
          <a:r>
            <a:rPr lang="nb-NO" sz="800"/>
            <a:t>Petter Rangnes</a:t>
          </a:r>
        </a:p>
      </dgm:t>
    </dgm:pt>
    <dgm:pt modelId="{22BD538F-2B94-40E7-B7B3-5CE01EE3DFD9}" type="parTrans" cxnId="{EB1E377B-BE90-4BA5-AD39-4FC56E3DBF32}">
      <dgm:prSet/>
      <dgm:spPr/>
      <dgm:t>
        <a:bodyPr/>
        <a:lstStyle/>
        <a:p>
          <a:endParaRPr lang="nb-NO" sz="800"/>
        </a:p>
      </dgm:t>
    </dgm:pt>
    <dgm:pt modelId="{DC0C2550-DB13-4A1F-B67C-B68C6C147DED}" type="sibTrans" cxnId="{EB1E377B-BE90-4BA5-AD39-4FC56E3DBF32}">
      <dgm:prSet/>
      <dgm:spPr/>
      <dgm:t>
        <a:bodyPr/>
        <a:lstStyle/>
        <a:p>
          <a:endParaRPr lang="nb-NO" sz="800"/>
        </a:p>
      </dgm:t>
    </dgm:pt>
    <dgm:pt modelId="{A9A2743D-4A26-44B5-BB52-6F4B52A3A05C}" type="asst">
      <dgm:prSet phldrT="[Tekst]" custT="1"/>
      <dgm:spPr/>
      <dgm:t>
        <a:bodyPr/>
        <a:lstStyle/>
        <a:p>
          <a:pPr algn="ctr"/>
          <a:r>
            <a:rPr lang="nb-NO" sz="800" u="none" dirty="0" smtClean="0"/>
            <a:t>Kvalitetsrådgiver</a:t>
          </a:r>
          <a:endParaRPr lang="nb-NO" sz="800" u="none" dirty="0"/>
        </a:p>
      </dgm:t>
    </dgm:pt>
    <dgm:pt modelId="{81D4BB90-D148-4F02-93BB-35E820863800}" type="parTrans" cxnId="{85C46345-F340-4782-BC48-C44C4478580A}">
      <dgm:prSet/>
      <dgm:spPr/>
      <dgm:t>
        <a:bodyPr/>
        <a:lstStyle/>
        <a:p>
          <a:endParaRPr lang="nb-NO" sz="800"/>
        </a:p>
      </dgm:t>
    </dgm:pt>
    <dgm:pt modelId="{2652BB86-7C90-40C2-87B9-E3A3437B4E5F}" type="sibTrans" cxnId="{85C46345-F340-4782-BC48-C44C4478580A}">
      <dgm:prSet/>
      <dgm:spPr/>
      <dgm:t>
        <a:bodyPr/>
        <a:lstStyle/>
        <a:p>
          <a:endParaRPr lang="nb-NO" sz="800"/>
        </a:p>
      </dgm:t>
    </dgm:pt>
    <dgm:pt modelId="{E6EE8EF8-E768-4097-831D-35DBCFCBE0C0}">
      <dgm:prSet phldrT="[Tekst]" custT="1"/>
      <dgm:spPr/>
      <dgm:t>
        <a:bodyPr/>
        <a:lstStyle/>
        <a:p>
          <a:r>
            <a:rPr lang="nb-NO" sz="800"/>
            <a:t>Medisinske leger</a:t>
          </a:r>
        </a:p>
        <a:p>
          <a:r>
            <a:rPr lang="nb-NO" sz="800" err="1"/>
            <a:t>xxxxx</a:t>
          </a:r>
          <a:endParaRPr lang="nb-NO" sz="800"/>
        </a:p>
      </dgm:t>
    </dgm:pt>
    <dgm:pt modelId="{DF28BC95-C50F-427E-9DBA-AC55F3786C25}" type="parTrans" cxnId="{E7B38F64-2448-459F-ADB1-8A9AA54070BC}">
      <dgm:prSet/>
      <dgm:spPr/>
      <dgm:t>
        <a:bodyPr/>
        <a:lstStyle/>
        <a:p>
          <a:endParaRPr lang="nb-NO" sz="800"/>
        </a:p>
      </dgm:t>
    </dgm:pt>
    <dgm:pt modelId="{234E9178-544D-481B-B305-02C518FFC412}" type="sibTrans" cxnId="{E7B38F64-2448-459F-ADB1-8A9AA54070BC}">
      <dgm:prSet/>
      <dgm:spPr/>
      <dgm:t>
        <a:bodyPr/>
        <a:lstStyle/>
        <a:p>
          <a:endParaRPr lang="nb-NO" sz="800"/>
        </a:p>
      </dgm:t>
    </dgm:pt>
    <dgm:pt modelId="{6D6947B0-7256-4900-A7DF-44DF9E08E73D}">
      <dgm:prSet phldrT="[Tekst]" custT="1"/>
      <dgm:spPr/>
      <dgm:t>
        <a:bodyPr/>
        <a:lstStyle/>
        <a:p>
          <a:r>
            <a:rPr lang="nb-NO" sz="800"/>
            <a:t>Akutt 24</a:t>
          </a:r>
        </a:p>
        <a:p>
          <a:r>
            <a:rPr lang="nb-NO" sz="800"/>
            <a:t>Beate Lyngvær</a:t>
          </a:r>
        </a:p>
      </dgm:t>
    </dgm:pt>
    <dgm:pt modelId="{53B9F6EB-0425-4460-BD8C-C8E35D9DBFF5}" type="parTrans" cxnId="{5DE229D6-797E-40FA-BE8C-11F224EEB896}">
      <dgm:prSet/>
      <dgm:spPr/>
      <dgm:t>
        <a:bodyPr/>
        <a:lstStyle/>
        <a:p>
          <a:endParaRPr lang="nb-NO" sz="800"/>
        </a:p>
      </dgm:t>
    </dgm:pt>
    <dgm:pt modelId="{5CE450F5-3E4C-4C6B-8C9C-29FC5314D981}" type="sibTrans" cxnId="{5DE229D6-797E-40FA-BE8C-11F224EEB896}">
      <dgm:prSet/>
      <dgm:spPr/>
      <dgm:t>
        <a:bodyPr/>
        <a:lstStyle/>
        <a:p>
          <a:endParaRPr lang="nb-NO" sz="800"/>
        </a:p>
      </dgm:t>
    </dgm:pt>
    <dgm:pt modelId="{468A59B5-DF2F-490C-A9AC-438FBAF90E54}">
      <dgm:prSet phldrT="[Tekst]" custT="1"/>
      <dgm:spPr/>
      <dgm:t>
        <a:bodyPr/>
        <a:lstStyle/>
        <a:p>
          <a:r>
            <a:rPr lang="nb-NO" sz="800"/>
            <a:t>SP: Hjerte/infeksjon</a:t>
          </a:r>
        </a:p>
        <a:p>
          <a:r>
            <a:rPr lang="nb-NO" sz="800"/>
            <a:t>Mette Malme</a:t>
          </a:r>
        </a:p>
      </dgm:t>
    </dgm:pt>
    <dgm:pt modelId="{193FAA01-D2C8-4C92-A23F-D7AE9C7AF52D}" type="parTrans" cxnId="{AE7E250B-39AE-4BE2-8A7C-84917C1E21F0}">
      <dgm:prSet/>
      <dgm:spPr/>
      <dgm:t>
        <a:bodyPr/>
        <a:lstStyle/>
        <a:p>
          <a:endParaRPr lang="nb-NO" sz="800"/>
        </a:p>
      </dgm:t>
    </dgm:pt>
    <dgm:pt modelId="{5B334AD2-6674-4BFC-B962-61CC7147307A}" type="sibTrans" cxnId="{AE7E250B-39AE-4BE2-8A7C-84917C1E21F0}">
      <dgm:prSet/>
      <dgm:spPr/>
      <dgm:t>
        <a:bodyPr/>
        <a:lstStyle/>
        <a:p>
          <a:endParaRPr lang="nb-NO" sz="800"/>
        </a:p>
      </dgm:t>
    </dgm:pt>
    <dgm:pt modelId="{675AA578-348F-46FB-BBAC-C587D2511D8F}">
      <dgm:prSet custT="1"/>
      <dgm:spPr/>
      <dgm:t>
        <a:bodyPr/>
        <a:lstStyle/>
        <a:p>
          <a:r>
            <a:rPr lang="nb-NO" sz="800"/>
            <a:t>SP: Fordøyelse / lunge</a:t>
          </a:r>
        </a:p>
        <a:p>
          <a:r>
            <a:rPr lang="nb-NO" sz="800"/>
            <a:t>Mathilde Stranden</a:t>
          </a:r>
        </a:p>
      </dgm:t>
    </dgm:pt>
    <dgm:pt modelId="{1168249D-11E5-4BC0-B47A-A4E387CDE45E}" type="parTrans" cxnId="{4C17EFF0-2D22-4260-965B-71646E8F6617}">
      <dgm:prSet/>
      <dgm:spPr/>
      <dgm:t>
        <a:bodyPr/>
        <a:lstStyle/>
        <a:p>
          <a:endParaRPr lang="nb-NO" sz="800"/>
        </a:p>
      </dgm:t>
    </dgm:pt>
    <dgm:pt modelId="{7F9A9F5E-1665-492E-9930-5EE8662D6D64}" type="sibTrans" cxnId="{4C17EFF0-2D22-4260-965B-71646E8F6617}">
      <dgm:prSet/>
      <dgm:spPr/>
      <dgm:t>
        <a:bodyPr/>
        <a:lstStyle/>
        <a:p>
          <a:endParaRPr lang="nb-NO" sz="800"/>
        </a:p>
      </dgm:t>
    </dgm:pt>
    <dgm:pt modelId="{70DC4913-3A52-4869-9368-8B812A0B0C88}">
      <dgm:prSet custT="1"/>
      <dgm:spPr/>
      <dgm:t>
        <a:bodyPr/>
        <a:lstStyle/>
        <a:p>
          <a:r>
            <a:rPr lang="nb-NO" sz="800"/>
            <a:t>SP: Kreft, </a:t>
          </a:r>
          <a:r>
            <a:rPr lang="nb-NO" sz="800" err="1"/>
            <a:t>palliasjon</a:t>
          </a:r>
          <a:r>
            <a:rPr lang="nb-NO" sz="800"/>
            <a:t> &amp; hematologi</a:t>
          </a:r>
        </a:p>
        <a:p>
          <a:r>
            <a:rPr lang="nb-NO" sz="800"/>
            <a:t>Kristina Aasen</a:t>
          </a:r>
        </a:p>
      </dgm:t>
    </dgm:pt>
    <dgm:pt modelId="{1153B961-DA1C-48B0-84F2-CCE3FDC21D6A}" type="parTrans" cxnId="{8ED67E0C-DB1F-4595-A7BE-983CA82D22CF}">
      <dgm:prSet/>
      <dgm:spPr/>
      <dgm:t>
        <a:bodyPr/>
        <a:lstStyle/>
        <a:p>
          <a:endParaRPr lang="nb-NO" sz="800"/>
        </a:p>
      </dgm:t>
    </dgm:pt>
    <dgm:pt modelId="{BF526097-894D-48C8-968C-D4F6F0D8228D}" type="sibTrans" cxnId="{8ED67E0C-DB1F-4595-A7BE-983CA82D22CF}">
      <dgm:prSet/>
      <dgm:spPr/>
      <dgm:t>
        <a:bodyPr/>
        <a:lstStyle/>
        <a:p>
          <a:endParaRPr lang="nb-NO" sz="800"/>
        </a:p>
      </dgm:t>
    </dgm:pt>
    <dgm:pt modelId="{BA0756A9-ED38-41E1-9B09-638CA2AFD0BC}">
      <dgm:prSet custT="1"/>
      <dgm:spPr/>
      <dgm:t>
        <a:bodyPr/>
        <a:lstStyle/>
        <a:p>
          <a:r>
            <a:rPr lang="nb-NO" sz="800"/>
            <a:t>Akuttmottak</a:t>
          </a:r>
        </a:p>
        <a:p>
          <a:r>
            <a:rPr lang="nb-NO" sz="800"/>
            <a:t>Anne Lena Moen</a:t>
          </a:r>
        </a:p>
      </dgm:t>
    </dgm:pt>
    <dgm:pt modelId="{174AD2FC-6F48-4A7E-85A4-4AB0978F2943}" type="parTrans" cxnId="{266CD12C-8A71-4104-AB1A-558B55D897DF}">
      <dgm:prSet/>
      <dgm:spPr/>
      <dgm:t>
        <a:bodyPr/>
        <a:lstStyle/>
        <a:p>
          <a:endParaRPr lang="nb-NO" sz="800"/>
        </a:p>
      </dgm:t>
    </dgm:pt>
    <dgm:pt modelId="{16F87406-902F-4FE9-9811-F81B1828DDDF}" type="sibTrans" cxnId="{266CD12C-8A71-4104-AB1A-558B55D897DF}">
      <dgm:prSet/>
      <dgm:spPr/>
      <dgm:t>
        <a:bodyPr/>
        <a:lstStyle/>
        <a:p>
          <a:endParaRPr lang="nb-NO" sz="800"/>
        </a:p>
      </dgm:t>
    </dgm:pt>
    <dgm:pt modelId="{CE628CC5-60EE-4ACC-AA9F-CE67C2C901F4}">
      <dgm:prSet custT="1"/>
      <dgm:spPr/>
      <dgm:t>
        <a:bodyPr/>
        <a:lstStyle/>
        <a:p>
          <a:r>
            <a:rPr lang="nb-NO" sz="800" err="1"/>
            <a:t>Medpol</a:t>
          </a:r>
          <a:r>
            <a:rPr lang="nb-NO" sz="800"/>
            <a:t>. KSU</a:t>
          </a:r>
        </a:p>
        <a:p>
          <a:r>
            <a:rPr lang="nb-NO" sz="800"/>
            <a:t>Linn K. Svanemsli</a:t>
          </a:r>
        </a:p>
      </dgm:t>
    </dgm:pt>
    <dgm:pt modelId="{BF8F782D-9F22-4195-B474-2A94337E4B0A}" type="parTrans" cxnId="{348FB252-E131-4112-A82F-732F5A9324C6}">
      <dgm:prSet/>
      <dgm:spPr/>
      <dgm:t>
        <a:bodyPr/>
        <a:lstStyle/>
        <a:p>
          <a:endParaRPr lang="nb-NO" sz="800"/>
        </a:p>
      </dgm:t>
    </dgm:pt>
    <dgm:pt modelId="{00D7271A-D600-44C7-ACDC-8C7387525F9E}" type="sibTrans" cxnId="{348FB252-E131-4112-A82F-732F5A9324C6}">
      <dgm:prSet/>
      <dgm:spPr/>
      <dgm:t>
        <a:bodyPr/>
        <a:lstStyle/>
        <a:p>
          <a:endParaRPr lang="nb-NO" sz="800"/>
        </a:p>
      </dgm:t>
    </dgm:pt>
    <dgm:pt modelId="{BB98EFF9-737C-4BFD-B3A9-BB24A3B119D3}">
      <dgm:prSet custT="1"/>
      <dgm:spPr/>
      <dgm:t>
        <a:bodyPr/>
        <a:lstStyle/>
        <a:p>
          <a:r>
            <a:rPr lang="nb-NO" sz="800" err="1"/>
            <a:t>Medpol</a:t>
          </a:r>
          <a:r>
            <a:rPr lang="nb-NO" sz="800"/>
            <a:t> Hjelset</a:t>
          </a:r>
        </a:p>
        <a:p>
          <a:r>
            <a:rPr lang="nb-NO" sz="800"/>
            <a:t>Karin Iversen</a:t>
          </a:r>
        </a:p>
      </dgm:t>
    </dgm:pt>
    <dgm:pt modelId="{583AA7E0-FFB1-404E-8EBE-241870CDB928}" type="parTrans" cxnId="{92E957FD-E138-4357-AEBC-057D3A02EA95}">
      <dgm:prSet/>
      <dgm:spPr/>
      <dgm:t>
        <a:bodyPr/>
        <a:lstStyle/>
        <a:p>
          <a:endParaRPr lang="nb-NO"/>
        </a:p>
      </dgm:t>
    </dgm:pt>
    <dgm:pt modelId="{41C35D15-8F10-4F67-9373-95DD0C2CC51B}" type="sibTrans" cxnId="{92E957FD-E138-4357-AEBC-057D3A02EA95}">
      <dgm:prSet/>
      <dgm:spPr/>
      <dgm:t>
        <a:bodyPr/>
        <a:lstStyle/>
        <a:p>
          <a:endParaRPr lang="nb-NO"/>
        </a:p>
      </dgm:t>
    </dgm:pt>
    <dgm:pt modelId="{26026422-1773-4321-84F3-A7A33523B4A6}">
      <dgm:prSet custT="1"/>
      <dgm:spPr/>
      <dgm:t>
        <a:bodyPr/>
        <a:lstStyle/>
        <a:p>
          <a:r>
            <a:rPr lang="nb-NO" sz="800"/>
            <a:t>Dialyse</a:t>
          </a:r>
        </a:p>
        <a:p>
          <a:r>
            <a:rPr lang="nb-NO" sz="800"/>
            <a:t>Ragnhild Vang</a:t>
          </a:r>
        </a:p>
      </dgm:t>
    </dgm:pt>
    <dgm:pt modelId="{01CE4581-4219-47F5-9ECE-39C51F8002B3}" type="parTrans" cxnId="{86C7856E-D825-4A96-9B98-DBB291C2D1E1}">
      <dgm:prSet/>
      <dgm:spPr/>
      <dgm:t>
        <a:bodyPr/>
        <a:lstStyle/>
        <a:p>
          <a:endParaRPr lang="nb-NO"/>
        </a:p>
      </dgm:t>
    </dgm:pt>
    <dgm:pt modelId="{305240A0-6208-4521-96C2-B9EE5E4390E9}" type="sibTrans" cxnId="{86C7856E-D825-4A96-9B98-DBB291C2D1E1}">
      <dgm:prSet/>
      <dgm:spPr/>
      <dgm:t>
        <a:bodyPr/>
        <a:lstStyle/>
        <a:p>
          <a:endParaRPr lang="nb-NO"/>
        </a:p>
      </dgm:t>
    </dgm:pt>
    <dgm:pt modelId="{9E17D3D4-4E7A-42B7-A3E8-29BF641B04B0}">
      <dgm:prSet custT="1"/>
      <dgm:spPr/>
      <dgm:t>
        <a:bodyPr/>
        <a:lstStyle/>
        <a:p>
          <a:r>
            <a:rPr lang="nb-NO" sz="800"/>
            <a:t>Medisinsk kontor</a:t>
          </a:r>
        </a:p>
        <a:p>
          <a:r>
            <a:rPr lang="nb-NO" sz="800"/>
            <a:t>Inger Hargaut</a:t>
          </a:r>
        </a:p>
      </dgm:t>
    </dgm:pt>
    <dgm:pt modelId="{2522CB50-63BC-4FFD-9697-FE9C71E4FA26}" type="parTrans" cxnId="{AEBF677A-1754-49C4-B9D3-1A92F890672D}">
      <dgm:prSet/>
      <dgm:spPr/>
      <dgm:t>
        <a:bodyPr/>
        <a:lstStyle/>
        <a:p>
          <a:endParaRPr lang="nb-NO"/>
        </a:p>
      </dgm:t>
    </dgm:pt>
    <dgm:pt modelId="{20A06260-8B09-46C9-8D64-2399CFEB605F}" type="sibTrans" cxnId="{AEBF677A-1754-49C4-B9D3-1A92F890672D}">
      <dgm:prSet/>
      <dgm:spPr/>
      <dgm:t>
        <a:bodyPr/>
        <a:lstStyle/>
        <a:p>
          <a:endParaRPr lang="nb-NO"/>
        </a:p>
      </dgm:t>
    </dgm:pt>
    <dgm:pt modelId="{7E2A90C5-FA11-4BC6-B8CA-A176730315F4}" type="pres">
      <dgm:prSet presAssocID="{7E946901-1A5C-4F39-AAA7-C471A5CDED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257E879D-CB31-4079-B499-771C42A576CF}" type="pres">
      <dgm:prSet presAssocID="{9C60971C-9A72-4DA5-BA7E-8681FEAF36A3}" presName="hierRoot1" presStyleCnt="0">
        <dgm:presLayoutVars>
          <dgm:hierBranch val="init"/>
        </dgm:presLayoutVars>
      </dgm:prSet>
      <dgm:spPr/>
    </dgm:pt>
    <dgm:pt modelId="{B231365B-EB10-4504-9409-11EF2D293D98}" type="pres">
      <dgm:prSet presAssocID="{9C60971C-9A72-4DA5-BA7E-8681FEAF36A3}" presName="rootComposite1" presStyleCnt="0"/>
      <dgm:spPr/>
    </dgm:pt>
    <dgm:pt modelId="{C9D88EBB-0AB3-4531-9F50-9FF02B08C578}" type="pres">
      <dgm:prSet presAssocID="{9C60971C-9A72-4DA5-BA7E-8681FEAF36A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A5204CC-9C69-40DA-A40C-2659EC44DD6E}" type="pres">
      <dgm:prSet presAssocID="{9C60971C-9A72-4DA5-BA7E-8681FEAF36A3}" presName="rootConnector1" presStyleLbl="node1" presStyleIdx="0" presStyleCnt="0"/>
      <dgm:spPr/>
      <dgm:t>
        <a:bodyPr/>
        <a:lstStyle/>
        <a:p>
          <a:endParaRPr lang="nb-NO"/>
        </a:p>
      </dgm:t>
    </dgm:pt>
    <dgm:pt modelId="{76FBA2B0-8ED1-4C0A-9227-7536083F23FA}" type="pres">
      <dgm:prSet presAssocID="{9C60971C-9A72-4DA5-BA7E-8681FEAF36A3}" presName="hierChild2" presStyleCnt="0"/>
      <dgm:spPr/>
    </dgm:pt>
    <dgm:pt modelId="{07A01E50-5D74-445E-A390-A82941C3B84A}" type="pres">
      <dgm:prSet presAssocID="{DF28BC95-C50F-427E-9DBA-AC55F3786C25}" presName="Name37" presStyleLbl="parChTrans1D2" presStyleIdx="0" presStyleCnt="11"/>
      <dgm:spPr/>
      <dgm:t>
        <a:bodyPr/>
        <a:lstStyle/>
        <a:p>
          <a:endParaRPr lang="nb-NO"/>
        </a:p>
      </dgm:t>
    </dgm:pt>
    <dgm:pt modelId="{7931933F-29B7-4860-B430-FF09BAE35A8F}" type="pres">
      <dgm:prSet presAssocID="{E6EE8EF8-E768-4097-831D-35DBCFCBE0C0}" presName="hierRoot2" presStyleCnt="0">
        <dgm:presLayoutVars>
          <dgm:hierBranch val="init"/>
        </dgm:presLayoutVars>
      </dgm:prSet>
      <dgm:spPr/>
    </dgm:pt>
    <dgm:pt modelId="{2126535E-34D4-4B0C-9F56-C7B41BDD150A}" type="pres">
      <dgm:prSet presAssocID="{E6EE8EF8-E768-4097-831D-35DBCFCBE0C0}" presName="rootComposite" presStyleCnt="0"/>
      <dgm:spPr/>
    </dgm:pt>
    <dgm:pt modelId="{A24356A4-49FB-41BF-966D-EA3759490242}" type="pres">
      <dgm:prSet presAssocID="{E6EE8EF8-E768-4097-831D-35DBCFCBE0C0}" presName="rootText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E92F88-928B-4950-B69C-C4303C832553}" type="pres">
      <dgm:prSet presAssocID="{E6EE8EF8-E768-4097-831D-35DBCFCBE0C0}" presName="rootConnector" presStyleLbl="node2" presStyleIdx="0" presStyleCnt="10"/>
      <dgm:spPr/>
      <dgm:t>
        <a:bodyPr/>
        <a:lstStyle/>
        <a:p>
          <a:endParaRPr lang="nb-NO"/>
        </a:p>
      </dgm:t>
    </dgm:pt>
    <dgm:pt modelId="{2AEA2183-070A-44B2-A3B0-1BFA41A9E53D}" type="pres">
      <dgm:prSet presAssocID="{E6EE8EF8-E768-4097-831D-35DBCFCBE0C0}" presName="hierChild4" presStyleCnt="0"/>
      <dgm:spPr/>
    </dgm:pt>
    <dgm:pt modelId="{7A6302B8-2785-479F-A20A-ECEF2FF2F6F1}" type="pres">
      <dgm:prSet presAssocID="{E6EE8EF8-E768-4097-831D-35DBCFCBE0C0}" presName="hierChild5" presStyleCnt="0"/>
      <dgm:spPr/>
    </dgm:pt>
    <dgm:pt modelId="{F9DBB153-78BE-4092-A546-3D5E97AB0659}" type="pres">
      <dgm:prSet presAssocID="{53B9F6EB-0425-4460-BD8C-C8E35D9DBFF5}" presName="Name37" presStyleLbl="parChTrans1D2" presStyleIdx="1" presStyleCnt="11"/>
      <dgm:spPr/>
      <dgm:t>
        <a:bodyPr/>
        <a:lstStyle/>
        <a:p>
          <a:endParaRPr lang="nb-NO"/>
        </a:p>
      </dgm:t>
    </dgm:pt>
    <dgm:pt modelId="{AD17CE84-F73F-47FA-AD94-62036A0D2DB3}" type="pres">
      <dgm:prSet presAssocID="{6D6947B0-7256-4900-A7DF-44DF9E08E73D}" presName="hierRoot2" presStyleCnt="0">
        <dgm:presLayoutVars>
          <dgm:hierBranch val="init"/>
        </dgm:presLayoutVars>
      </dgm:prSet>
      <dgm:spPr/>
    </dgm:pt>
    <dgm:pt modelId="{AB155422-8A28-472E-8DDD-49E9CA6C9849}" type="pres">
      <dgm:prSet presAssocID="{6D6947B0-7256-4900-A7DF-44DF9E08E73D}" presName="rootComposite" presStyleCnt="0"/>
      <dgm:spPr/>
    </dgm:pt>
    <dgm:pt modelId="{4BA32D23-6AD2-47CC-ABF7-114A5C1C7A04}" type="pres">
      <dgm:prSet presAssocID="{6D6947B0-7256-4900-A7DF-44DF9E08E73D}" presName="rootText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521EDE8-2D70-417C-87C6-51C64B332A36}" type="pres">
      <dgm:prSet presAssocID="{6D6947B0-7256-4900-A7DF-44DF9E08E73D}" presName="rootConnector" presStyleLbl="node2" presStyleIdx="1" presStyleCnt="10"/>
      <dgm:spPr/>
      <dgm:t>
        <a:bodyPr/>
        <a:lstStyle/>
        <a:p>
          <a:endParaRPr lang="nb-NO"/>
        </a:p>
      </dgm:t>
    </dgm:pt>
    <dgm:pt modelId="{E7D6A0DC-14E0-4F60-B9A5-D758E2F3727A}" type="pres">
      <dgm:prSet presAssocID="{6D6947B0-7256-4900-A7DF-44DF9E08E73D}" presName="hierChild4" presStyleCnt="0"/>
      <dgm:spPr/>
    </dgm:pt>
    <dgm:pt modelId="{D8850C9B-8687-4D28-931C-A6CCBC395161}" type="pres">
      <dgm:prSet presAssocID="{6D6947B0-7256-4900-A7DF-44DF9E08E73D}" presName="hierChild5" presStyleCnt="0"/>
      <dgm:spPr/>
    </dgm:pt>
    <dgm:pt modelId="{6BB418D9-44D8-4C56-B8C6-2B39D1D39F32}" type="pres">
      <dgm:prSet presAssocID="{193FAA01-D2C8-4C92-A23F-D7AE9C7AF52D}" presName="Name37" presStyleLbl="parChTrans1D2" presStyleIdx="2" presStyleCnt="11"/>
      <dgm:spPr/>
      <dgm:t>
        <a:bodyPr/>
        <a:lstStyle/>
        <a:p>
          <a:endParaRPr lang="nb-NO"/>
        </a:p>
      </dgm:t>
    </dgm:pt>
    <dgm:pt modelId="{C344AB3D-9400-4F77-82BD-F4D5A8F514D9}" type="pres">
      <dgm:prSet presAssocID="{468A59B5-DF2F-490C-A9AC-438FBAF90E54}" presName="hierRoot2" presStyleCnt="0">
        <dgm:presLayoutVars>
          <dgm:hierBranch val="init"/>
        </dgm:presLayoutVars>
      </dgm:prSet>
      <dgm:spPr/>
    </dgm:pt>
    <dgm:pt modelId="{02F3BA61-97DC-4306-B880-EF8A15D973C3}" type="pres">
      <dgm:prSet presAssocID="{468A59B5-DF2F-490C-A9AC-438FBAF90E54}" presName="rootComposite" presStyleCnt="0"/>
      <dgm:spPr/>
    </dgm:pt>
    <dgm:pt modelId="{CF622FB9-8277-4D47-8873-EEDFECC35261}" type="pres">
      <dgm:prSet presAssocID="{468A59B5-DF2F-490C-A9AC-438FBAF90E54}" presName="rootText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73E93E1-67E4-4D4E-8D0F-D03B5C7CDCD5}" type="pres">
      <dgm:prSet presAssocID="{468A59B5-DF2F-490C-A9AC-438FBAF90E54}" presName="rootConnector" presStyleLbl="node2" presStyleIdx="2" presStyleCnt="10"/>
      <dgm:spPr/>
      <dgm:t>
        <a:bodyPr/>
        <a:lstStyle/>
        <a:p>
          <a:endParaRPr lang="nb-NO"/>
        </a:p>
      </dgm:t>
    </dgm:pt>
    <dgm:pt modelId="{68238C0D-B5B2-42E2-BFAC-811E50E90433}" type="pres">
      <dgm:prSet presAssocID="{468A59B5-DF2F-490C-A9AC-438FBAF90E54}" presName="hierChild4" presStyleCnt="0"/>
      <dgm:spPr/>
    </dgm:pt>
    <dgm:pt modelId="{39D0347D-6599-49E9-8AA3-0C6D8CAF834F}" type="pres">
      <dgm:prSet presAssocID="{468A59B5-DF2F-490C-A9AC-438FBAF90E54}" presName="hierChild5" presStyleCnt="0"/>
      <dgm:spPr/>
    </dgm:pt>
    <dgm:pt modelId="{7247245B-1E13-47D7-9D8F-2789C4375E35}" type="pres">
      <dgm:prSet presAssocID="{1168249D-11E5-4BC0-B47A-A4E387CDE45E}" presName="Name37" presStyleLbl="parChTrans1D2" presStyleIdx="3" presStyleCnt="11"/>
      <dgm:spPr/>
      <dgm:t>
        <a:bodyPr/>
        <a:lstStyle/>
        <a:p>
          <a:endParaRPr lang="nb-NO"/>
        </a:p>
      </dgm:t>
    </dgm:pt>
    <dgm:pt modelId="{0F72DD77-8630-4F81-8BB8-EBFF1DD2A408}" type="pres">
      <dgm:prSet presAssocID="{675AA578-348F-46FB-BBAC-C587D2511D8F}" presName="hierRoot2" presStyleCnt="0">
        <dgm:presLayoutVars>
          <dgm:hierBranch val="init"/>
        </dgm:presLayoutVars>
      </dgm:prSet>
      <dgm:spPr/>
    </dgm:pt>
    <dgm:pt modelId="{74FC4A4A-60F7-4500-9176-EA0C2FFDA6AD}" type="pres">
      <dgm:prSet presAssocID="{675AA578-348F-46FB-BBAC-C587D2511D8F}" presName="rootComposite" presStyleCnt="0"/>
      <dgm:spPr/>
    </dgm:pt>
    <dgm:pt modelId="{C7A6AF6E-0B7B-4DF9-B4E0-50C86E793AF1}" type="pres">
      <dgm:prSet presAssocID="{675AA578-348F-46FB-BBAC-C587D2511D8F}" presName="rootText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458971B-D93E-4E0C-90CE-8A97189E9B1A}" type="pres">
      <dgm:prSet presAssocID="{675AA578-348F-46FB-BBAC-C587D2511D8F}" presName="rootConnector" presStyleLbl="node2" presStyleIdx="3" presStyleCnt="10"/>
      <dgm:spPr/>
      <dgm:t>
        <a:bodyPr/>
        <a:lstStyle/>
        <a:p>
          <a:endParaRPr lang="nb-NO"/>
        </a:p>
      </dgm:t>
    </dgm:pt>
    <dgm:pt modelId="{3499A45E-B7E0-4265-8C69-4271E993C7E4}" type="pres">
      <dgm:prSet presAssocID="{675AA578-348F-46FB-BBAC-C587D2511D8F}" presName="hierChild4" presStyleCnt="0"/>
      <dgm:spPr/>
    </dgm:pt>
    <dgm:pt modelId="{67BE97E6-6EAC-4C1C-BA5C-8EF3F6D2681C}" type="pres">
      <dgm:prSet presAssocID="{675AA578-348F-46FB-BBAC-C587D2511D8F}" presName="hierChild5" presStyleCnt="0"/>
      <dgm:spPr/>
    </dgm:pt>
    <dgm:pt modelId="{633DFB7F-C445-4B16-A9E5-148E0726D8FA}" type="pres">
      <dgm:prSet presAssocID="{1153B961-DA1C-48B0-84F2-CCE3FDC21D6A}" presName="Name37" presStyleLbl="parChTrans1D2" presStyleIdx="4" presStyleCnt="11"/>
      <dgm:spPr/>
      <dgm:t>
        <a:bodyPr/>
        <a:lstStyle/>
        <a:p>
          <a:endParaRPr lang="nb-NO"/>
        </a:p>
      </dgm:t>
    </dgm:pt>
    <dgm:pt modelId="{F5261BFD-8E26-4109-A485-953A7DFCC1C5}" type="pres">
      <dgm:prSet presAssocID="{70DC4913-3A52-4869-9368-8B812A0B0C88}" presName="hierRoot2" presStyleCnt="0">
        <dgm:presLayoutVars>
          <dgm:hierBranch val="init"/>
        </dgm:presLayoutVars>
      </dgm:prSet>
      <dgm:spPr/>
    </dgm:pt>
    <dgm:pt modelId="{512FE821-92F0-4095-B859-58E05765FC32}" type="pres">
      <dgm:prSet presAssocID="{70DC4913-3A52-4869-9368-8B812A0B0C88}" presName="rootComposite" presStyleCnt="0"/>
      <dgm:spPr/>
    </dgm:pt>
    <dgm:pt modelId="{1A725567-4919-40FF-BF1B-9B4D2E005EF2}" type="pres">
      <dgm:prSet presAssocID="{70DC4913-3A52-4869-9368-8B812A0B0C88}" presName="rootText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A4B919E-66D8-4469-953D-327ED3973AF1}" type="pres">
      <dgm:prSet presAssocID="{70DC4913-3A52-4869-9368-8B812A0B0C88}" presName="rootConnector" presStyleLbl="node2" presStyleIdx="4" presStyleCnt="10"/>
      <dgm:spPr/>
      <dgm:t>
        <a:bodyPr/>
        <a:lstStyle/>
        <a:p>
          <a:endParaRPr lang="nb-NO"/>
        </a:p>
      </dgm:t>
    </dgm:pt>
    <dgm:pt modelId="{65A59ED9-C3A6-470F-89A4-463118CC9E56}" type="pres">
      <dgm:prSet presAssocID="{70DC4913-3A52-4869-9368-8B812A0B0C88}" presName="hierChild4" presStyleCnt="0"/>
      <dgm:spPr/>
    </dgm:pt>
    <dgm:pt modelId="{24E9532F-06BE-41D2-B527-0EDEE038C89C}" type="pres">
      <dgm:prSet presAssocID="{70DC4913-3A52-4869-9368-8B812A0B0C88}" presName="hierChild5" presStyleCnt="0"/>
      <dgm:spPr/>
    </dgm:pt>
    <dgm:pt modelId="{BE03A70D-8526-4BAB-97DB-FCD10EA8E1F8}" type="pres">
      <dgm:prSet presAssocID="{174AD2FC-6F48-4A7E-85A4-4AB0978F2943}" presName="Name37" presStyleLbl="parChTrans1D2" presStyleIdx="5" presStyleCnt="11"/>
      <dgm:spPr/>
      <dgm:t>
        <a:bodyPr/>
        <a:lstStyle/>
        <a:p>
          <a:endParaRPr lang="nb-NO"/>
        </a:p>
      </dgm:t>
    </dgm:pt>
    <dgm:pt modelId="{ED65F75D-F015-41D3-B7B1-8A265A325BC0}" type="pres">
      <dgm:prSet presAssocID="{BA0756A9-ED38-41E1-9B09-638CA2AFD0BC}" presName="hierRoot2" presStyleCnt="0">
        <dgm:presLayoutVars>
          <dgm:hierBranch val="init"/>
        </dgm:presLayoutVars>
      </dgm:prSet>
      <dgm:spPr/>
    </dgm:pt>
    <dgm:pt modelId="{09193D95-FD2A-41B8-8EC6-91DA9792190F}" type="pres">
      <dgm:prSet presAssocID="{BA0756A9-ED38-41E1-9B09-638CA2AFD0BC}" presName="rootComposite" presStyleCnt="0"/>
      <dgm:spPr/>
    </dgm:pt>
    <dgm:pt modelId="{8F44BD9B-074F-4957-8A7D-3AB54EAFD156}" type="pres">
      <dgm:prSet presAssocID="{BA0756A9-ED38-41E1-9B09-638CA2AFD0BC}" presName="rootText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A5293C8-6A62-49E8-B879-E8705CF00029}" type="pres">
      <dgm:prSet presAssocID="{BA0756A9-ED38-41E1-9B09-638CA2AFD0BC}" presName="rootConnector" presStyleLbl="node2" presStyleIdx="5" presStyleCnt="10"/>
      <dgm:spPr/>
      <dgm:t>
        <a:bodyPr/>
        <a:lstStyle/>
        <a:p>
          <a:endParaRPr lang="nb-NO"/>
        </a:p>
      </dgm:t>
    </dgm:pt>
    <dgm:pt modelId="{10E15DA8-F0F5-42D5-A42C-5C549173AC32}" type="pres">
      <dgm:prSet presAssocID="{BA0756A9-ED38-41E1-9B09-638CA2AFD0BC}" presName="hierChild4" presStyleCnt="0"/>
      <dgm:spPr/>
    </dgm:pt>
    <dgm:pt modelId="{A87EEEB9-462A-479F-83E1-16486E923CBC}" type="pres">
      <dgm:prSet presAssocID="{BA0756A9-ED38-41E1-9B09-638CA2AFD0BC}" presName="hierChild5" presStyleCnt="0"/>
      <dgm:spPr/>
    </dgm:pt>
    <dgm:pt modelId="{C4899765-DE0B-4DA9-8387-38EB6F9AA22B}" type="pres">
      <dgm:prSet presAssocID="{BF8F782D-9F22-4195-B474-2A94337E4B0A}" presName="Name37" presStyleLbl="parChTrans1D2" presStyleIdx="6" presStyleCnt="11"/>
      <dgm:spPr/>
      <dgm:t>
        <a:bodyPr/>
        <a:lstStyle/>
        <a:p>
          <a:endParaRPr lang="nb-NO"/>
        </a:p>
      </dgm:t>
    </dgm:pt>
    <dgm:pt modelId="{8965AD1B-B48A-448E-B8BB-58D3A33F27DF}" type="pres">
      <dgm:prSet presAssocID="{CE628CC5-60EE-4ACC-AA9F-CE67C2C901F4}" presName="hierRoot2" presStyleCnt="0">
        <dgm:presLayoutVars>
          <dgm:hierBranch val="init"/>
        </dgm:presLayoutVars>
      </dgm:prSet>
      <dgm:spPr/>
    </dgm:pt>
    <dgm:pt modelId="{10DEA4C7-50B7-4E21-A00B-B1B277048FA4}" type="pres">
      <dgm:prSet presAssocID="{CE628CC5-60EE-4ACC-AA9F-CE67C2C901F4}" presName="rootComposite" presStyleCnt="0"/>
      <dgm:spPr/>
    </dgm:pt>
    <dgm:pt modelId="{216329C7-378E-4D5D-985E-F23580D3F7AA}" type="pres">
      <dgm:prSet presAssocID="{CE628CC5-60EE-4ACC-AA9F-CE67C2C901F4}" presName="rootText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BA5DA1F-79FF-451A-A6A1-41C999468E59}" type="pres">
      <dgm:prSet presAssocID="{CE628CC5-60EE-4ACC-AA9F-CE67C2C901F4}" presName="rootConnector" presStyleLbl="node2" presStyleIdx="6" presStyleCnt="10"/>
      <dgm:spPr/>
      <dgm:t>
        <a:bodyPr/>
        <a:lstStyle/>
        <a:p>
          <a:endParaRPr lang="nb-NO"/>
        </a:p>
      </dgm:t>
    </dgm:pt>
    <dgm:pt modelId="{83EB7DE9-0599-49B1-8426-BB9E34327A60}" type="pres">
      <dgm:prSet presAssocID="{CE628CC5-60EE-4ACC-AA9F-CE67C2C901F4}" presName="hierChild4" presStyleCnt="0"/>
      <dgm:spPr/>
    </dgm:pt>
    <dgm:pt modelId="{04B889A8-2E20-43F1-A426-CB7A677970E6}" type="pres">
      <dgm:prSet presAssocID="{CE628CC5-60EE-4ACC-AA9F-CE67C2C901F4}" presName="hierChild5" presStyleCnt="0"/>
      <dgm:spPr/>
    </dgm:pt>
    <dgm:pt modelId="{7728EC43-84DE-45B5-B1F3-C8C9EC840E0E}" type="pres">
      <dgm:prSet presAssocID="{583AA7E0-FFB1-404E-8EBE-241870CDB928}" presName="Name37" presStyleLbl="parChTrans1D2" presStyleIdx="7" presStyleCnt="11"/>
      <dgm:spPr/>
      <dgm:t>
        <a:bodyPr/>
        <a:lstStyle/>
        <a:p>
          <a:endParaRPr lang="nb-NO"/>
        </a:p>
      </dgm:t>
    </dgm:pt>
    <dgm:pt modelId="{CEEACBB0-EFDB-436E-B7C8-583BF11A9EFC}" type="pres">
      <dgm:prSet presAssocID="{BB98EFF9-737C-4BFD-B3A9-BB24A3B119D3}" presName="hierRoot2" presStyleCnt="0">
        <dgm:presLayoutVars>
          <dgm:hierBranch val="init"/>
        </dgm:presLayoutVars>
      </dgm:prSet>
      <dgm:spPr/>
    </dgm:pt>
    <dgm:pt modelId="{396D0AB6-9B3F-4F3A-894E-D01FF660746D}" type="pres">
      <dgm:prSet presAssocID="{BB98EFF9-737C-4BFD-B3A9-BB24A3B119D3}" presName="rootComposite" presStyleCnt="0"/>
      <dgm:spPr/>
    </dgm:pt>
    <dgm:pt modelId="{22D2C885-E722-47B0-9354-FA42EDAE724E}" type="pres">
      <dgm:prSet presAssocID="{BB98EFF9-737C-4BFD-B3A9-BB24A3B119D3}" presName="rootText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EDE28BB-1969-48B8-B9EB-B99C25B2B6BA}" type="pres">
      <dgm:prSet presAssocID="{BB98EFF9-737C-4BFD-B3A9-BB24A3B119D3}" presName="rootConnector" presStyleLbl="node2" presStyleIdx="7" presStyleCnt="10"/>
      <dgm:spPr/>
      <dgm:t>
        <a:bodyPr/>
        <a:lstStyle/>
        <a:p>
          <a:endParaRPr lang="nb-NO"/>
        </a:p>
      </dgm:t>
    </dgm:pt>
    <dgm:pt modelId="{8AB52329-A1F9-4467-BE37-2268E14820D8}" type="pres">
      <dgm:prSet presAssocID="{BB98EFF9-737C-4BFD-B3A9-BB24A3B119D3}" presName="hierChild4" presStyleCnt="0"/>
      <dgm:spPr/>
    </dgm:pt>
    <dgm:pt modelId="{95C648B7-517C-4C21-AD84-A50B8DD0FCD7}" type="pres">
      <dgm:prSet presAssocID="{BB98EFF9-737C-4BFD-B3A9-BB24A3B119D3}" presName="hierChild5" presStyleCnt="0"/>
      <dgm:spPr/>
    </dgm:pt>
    <dgm:pt modelId="{03443917-46C2-4229-9D09-3784764C454D}" type="pres">
      <dgm:prSet presAssocID="{01CE4581-4219-47F5-9ECE-39C51F8002B3}" presName="Name37" presStyleLbl="parChTrans1D2" presStyleIdx="8" presStyleCnt="11"/>
      <dgm:spPr/>
      <dgm:t>
        <a:bodyPr/>
        <a:lstStyle/>
        <a:p>
          <a:endParaRPr lang="nb-NO"/>
        </a:p>
      </dgm:t>
    </dgm:pt>
    <dgm:pt modelId="{85C6F251-2171-4A68-B0B8-E19C1C8186A5}" type="pres">
      <dgm:prSet presAssocID="{26026422-1773-4321-84F3-A7A33523B4A6}" presName="hierRoot2" presStyleCnt="0">
        <dgm:presLayoutVars>
          <dgm:hierBranch val="init"/>
        </dgm:presLayoutVars>
      </dgm:prSet>
      <dgm:spPr/>
    </dgm:pt>
    <dgm:pt modelId="{B3C43D66-0A8B-4770-91B7-E0F1799C83F2}" type="pres">
      <dgm:prSet presAssocID="{26026422-1773-4321-84F3-A7A33523B4A6}" presName="rootComposite" presStyleCnt="0"/>
      <dgm:spPr/>
    </dgm:pt>
    <dgm:pt modelId="{CAF06213-4F7A-4E7A-8145-2333FDEAA478}" type="pres">
      <dgm:prSet presAssocID="{26026422-1773-4321-84F3-A7A33523B4A6}" presName="rootText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A744E0F-C2E1-4F78-8833-BE0E62665402}" type="pres">
      <dgm:prSet presAssocID="{26026422-1773-4321-84F3-A7A33523B4A6}" presName="rootConnector" presStyleLbl="node2" presStyleIdx="8" presStyleCnt="10"/>
      <dgm:spPr/>
      <dgm:t>
        <a:bodyPr/>
        <a:lstStyle/>
        <a:p>
          <a:endParaRPr lang="nb-NO"/>
        </a:p>
      </dgm:t>
    </dgm:pt>
    <dgm:pt modelId="{1CCA0F3C-2CDD-46BA-A05A-6539A0E8694A}" type="pres">
      <dgm:prSet presAssocID="{26026422-1773-4321-84F3-A7A33523B4A6}" presName="hierChild4" presStyleCnt="0"/>
      <dgm:spPr/>
    </dgm:pt>
    <dgm:pt modelId="{44DA948E-F67E-4766-8533-BA28C64BAE5A}" type="pres">
      <dgm:prSet presAssocID="{26026422-1773-4321-84F3-A7A33523B4A6}" presName="hierChild5" presStyleCnt="0"/>
      <dgm:spPr/>
    </dgm:pt>
    <dgm:pt modelId="{1F362A09-CB10-4F85-B9C0-59B57F0C1987}" type="pres">
      <dgm:prSet presAssocID="{2522CB50-63BC-4FFD-9697-FE9C71E4FA26}" presName="Name37" presStyleLbl="parChTrans1D2" presStyleIdx="9" presStyleCnt="11"/>
      <dgm:spPr/>
      <dgm:t>
        <a:bodyPr/>
        <a:lstStyle/>
        <a:p>
          <a:endParaRPr lang="nb-NO"/>
        </a:p>
      </dgm:t>
    </dgm:pt>
    <dgm:pt modelId="{EA16ED3F-7400-471E-8D0A-CC5EBD4C799F}" type="pres">
      <dgm:prSet presAssocID="{9E17D3D4-4E7A-42B7-A3E8-29BF641B04B0}" presName="hierRoot2" presStyleCnt="0">
        <dgm:presLayoutVars>
          <dgm:hierBranch val="init"/>
        </dgm:presLayoutVars>
      </dgm:prSet>
      <dgm:spPr/>
    </dgm:pt>
    <dgm:pt modelId="{8679FE27-C074-4E79-B496-BB132356A786}" type="pres">
      <dgm:prSet presAssocID="{9E17D3D4-4E7A-42B7-A3E8-29BF641B04B0}" presName="rootComposite" presStyleCnt="0"/>
      <dgm:spPr/>
    </dgm:pt>
    <dgm:pt modelId="{F9A954A4-97C8-4686-8120-5DAF66634CA6}" type="pres">
      <dgm:prSet presAssocID="{9E17D3D4-4E7A-42B7-A3E8-29BF641B04B0}" presName="rootText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143F4D3-D665-42F8-9AD4-85A20B72E251}" type="pres">
      <dgm:prSet presAssocID="{9E17D3D4-4E7A-42B7-A3E8-29BF641B04B0}" presName="rootConnector" presStyleLbl="node2" presStyleIdx="9" presStyleCnt="10"/>
      <dgm:spPr/>
      <dgm:t>
        <a:bodyPr/>
        <a:lstStyle/>
        <a:p>
          <a:endParaRPr lang="nb-NO"/>
        </a:p>
      </dgm:t>
    </dgm:pt>
    <dgm:pt modelId="{02A5BF02-675D-49C6-A377-CC265FC21AA9}" type="pres">
      <dgm:prSet presAssocID="{9E17D3D4-4E7A-42B7-A3E8-29BF641B04B0}" presName="hierChild4" presStyleCnt="0"/>
      <dgm:spPr/>
    </dgm:pt>
    <dgm:pt modelId="{09A2AF62-F1C7-4ECD-9822-E6168AF97133}" type="pres">
      <dgm:prSet presAssocID="{9E17D3D4-4E7A-42B7-A3E8-29BF641B04B0}" presName="hierChild5" presStyleCnt="0"/>
      <dgm:spPr/>
    </dgm:pt>
    <dgm:pt modelId="{86429722-4121-489D-8F60-3FA39EBC144E}" type="pres">
      <dgm:prSet presAssocID="{9C60971C-9A72-4DA5-BA7E-8681FEAF36A3}" presName="hierChild3" presStyleCnt="0"/>
      <dgm:spPr/>
    </dgm:pt>
    <dgm:pt modelId="{B090ADC0-8707-425A-B1FC-0DDAAA2A6296}" type="pres">
      <dgm:prSet presAssocID="{81D4BB90-D148-4F02-93BB-35E820863800}" presName="Name111" presStyleLbl="parChTrans1D2" presStyleIdx="10" presStyleCnt="11"/>
      <dgm:spPr/>
      <dgm:t>
        <a:bodyPr/>
        <a:lstStyle/>
        <a:p>
          <a:endParaRPr lang="nb-NO"/>
        </a:p>
      </dgm:t>
    </dgm:pt>
    <dgm:pt modelId="{CC7EC36A-FBE4-4884-9354-408554C319A3}" type="pres">
      <dgm:prSet presAssocID="{A9A2743D-4A26-44B5-BB52-6F4B52A3A05C}" presName="hierRoot3" presStyleCnt="0">
        <dgm:presLayoutVars>
          <dgm:hierBranch val="init"/>
        </dgm:presLayoutVars>
      </dgm:prSet>
      <dgm:spPr/>
    </dgm:pt>
    <dgm:pt modelId="{BF4D7C50-6F3A-4BDC-95FE-1D4E8F6433B4}" type="pres">
      <dgm:prSet presAssocID="{A9A2743D-4A26-44B5-BB52-6F4B52A3A05C}" presName="rootComposite3" presStyleCnt="0"/>
      <dgm:spPr/>
    </dgm:pt>
    <dgm:pt modelId="{AE73601F-BAC1-498B-9773-35EEBCC01CF8}" type="pres">
      <dgm:prSet presAssocID="{A9A2743D-4A26-44B5-BB52-6F4B52A3A05C}" presName="rootText3" presStyleLbl="asst1" presStyleIdx="0" presStyleCnt="1" custScaleX="173200" custScaleY="23243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52D39EE-A89C-4554-9F4C-ACDB538E8D30}" type="pres">
      <dgm:prSet presAssocID="{A9A2743D-4A26-44B5-BB52-6F4B52A3A05C}" presName="rootConnector3" presStyleLbl="asst1" presStyleIdx="0" presStyleCnt="1"/>
      <dgm:spPr/>
      <dgm:t>
        <a:bodyPr/>
        <a:lstStyle/>
        <a:p>
          <a:endParaRPr lang="nb-NO"/>
        </a:p>
      </dgm:t>
    </dgm:pt>
    <dgm:pt modelId="{9D96E464-333E-4370-A98C-E6BB573ACDE1}" type="pres">
      <dgm:prSet presAssocID="{A9A2743D-4A26-44B5-BB52-6F4B52A3A05C}" presName="hierChild6" presStyleCnt="0"/>
      <dgm:spPr/>
    </dgm:pt>
    <dgm:pt modelId="{25F2BE28-BFAF-4D21-BE0F-389B4EA446E1}" type="pres">
      <dgm:prSet presAssocID="{A9A2743D-4A26-44B5-BB52-6F4B52A3A05C}" presName="hierChild7" presStyleCnt="0"/>
      <dgm:spPr/>
    </dgm:pt>
  </dgm:ptLst>
  <dgm:cxnLst>
    <dgm:cxn modelId="{C08B8C19-DE24-4AFE-BFD4-E1F5E299EF0C}" type="presOf" srcId="{70DC4913-3A52-4869-9368-8B812A0B0C88}" destId="{1A725567-4919-40FF-BF1B-9B4D2E005EF2}" srcOrd="0" destOrd="0" presId="urn:microsoft.com/office/officeart/2005/8/layout/orgChart1"/>
    <dgm:cxn modelId="{EE87FC11-AC99-42DD-A3E5-7406296C1A85}" type="presOf" srcId="{675AA578-348F-46FB-BBAC-C587D2511D8F}" destId="{C7A6AF6E-0B7B-4DF9-B4E0-50C86E793AF1}" srcOrd="0" destOrd="0" presId="urn:microsoft.com/office/officeart/2005/8/layout/orgChart1"/>
    <dgm:cxn modelId="{391CFC3E-8D03-4BB4-960A-05B2D53886FA}" type="presOf" srcId="{26026422-1773-4321-84F3-A7A33523B4A6}" destId="{CAF06213-4F7A-4E7A-8145-2333FDEAA478}" srcOrd="0" destOrd="0" presId="urn:microsoft.com/office/officeart/2005/8/layout/orgChart1"/>
    <dgm:cxn modelId="{ED287617-0F9E-4582-B14D-5DB649D6114D}" type="presOf" srcId="{9C60971C-9A72-4DA5-BA7E-8681FEAF36A3}" destId="{EA5204CC-9C69-40DA-A40C-2659EC44DD6E}" srcOrd="1" destOrd="0" presId="urn:microsoft.com/office/officeart/2005/8/layout/orgChart1"/>
    <dgm:cxn modelId="{A938B51F-9DF1-4479-A36F-2F1A64E893C7}" type="presOf" srcId="{1153B961-DA1C-48B0-84F2-CCE3FDC21D6A}" destId="{633DFB7F-C445-4B16-A9E5-148E0726D8FA}" srcOrd="0" destOrd="0" presId="urn:microsoft.com/office/officeart/2005/8/layout/orgChart1"/>
    <dgm:cxn modelId="{7A87D3E5-2A21-4A91-BED8-4F5F9E725811}" type="presOf" srcId="{CE628CC5-60EE-4ACC-AA9F-CE67C2C901F4}" destId="{DBA5DA1F-79FF-451A-A6A1-41C999468E59}" srcOrd="1" destOrd="0" presId="urn:microsoft.com/office/officeart/2005/8/layout/orgChart1"/>
    <dgm:cxn modelId="{E7B38F64-2448-459F-ADB1-8A9AA54070BC}" srcId="{9C60971C-9A72-4DA5-BA7E-8681FEAF36A3}" destId="{E6EE8EF8-E768-4097-831D-35DBCFCBE0C0}" srcOrd="1" destOrd="0" parTransId="{DF28BC95-C50F-427E-9DBA-AC55F3786C25}" sibTransId="{234E9178-544D-481B-B305-02C518FFC412}"/>
    <dgm:cxn modelId="{5DE229D6-797E-40FA-BE8C-11F224EEB896}" srcId="{9C60971C-9A72-4DA5-BA7E-8681FEAF36A3}" destId="{6D6947B0-7256-4900-A7DF-44DF9E08E73D}" srcOrd="2" destOrd="0" parTransId="{53B9F6EB-0425-4460-BD8C-C8E35D9DBFF5}" sibTransId="{5CE450F5-3E4C-4C6B-8C9C-29FC5314D981}"/>
    <dgm:cxn modelId="{231779AA-E4B3-4CEE-8605-72C6020064FB}" type="presOf" srcId="{BA0756A9-ED38-41E1-9B09-638CA2AFD0BC}" destId="{8F44BD9B-074F-4957-8A7D-3AB54EAFD156}" srcOrd="0" destOrd="0" presId="urn:microsoft.com/office/officeart/2005/8/layout/orgChart1"/>
    <dgm:cxn modelId="{58879A9F-13E3-4692-896F-89A8F5E24960}" type="presOf" srcId="{675AA578-348F-46FB-BBAC-C587D2511D8F}" destId="{0458971B-D93E-4E0C-90CE-8A97189E9B1A}" srcOrd="1" destOrd="0" presId="urn:microsoft.com/office/officeart/2005/8/layout/orgChart1"/>
    <dgm:cxn modelId="{955DF4BF-9329-4F20-A595-AEDDFED88C68}" type="presOf" srcId="{9E17D3D4-4E7A-42B7-A3E8-29BF641B04B0}" destId="{F9A954A4-97C8-4686-8120-5DAF66634CA6}" srcOrd="0" destOrd="0" presId="urn:microsoft.com/office/officeart/2005/8/layout/orgChart1"/>
    <dgm:cxn modelId="{66FC6FF4-EF36-4BCA-8460-3F897530FC44}" type="presOf" srcId="{A9A2743D-4A26-44B5-BB52-6F4B52A3A05C}" destId="{AE73601F-BAC1-498B-9773-35EEBCC01CF8}" srcOrd="0" destOrd="0" presId="urn:microsoft.com/office/officeart/2005/8/layout/orgChart1"/>
    <dgm:cxn modelId="{9EBC10B9-9FAE-462F-BF7F-A25FBB003641}" type="presOf" srcId="{468A59B5-DF2F-490C-A9AC-438FBAF90E54}" destId="{F73E93E1-67E4-4D4E-8D0F-D03B5C7CDCD5}" srcOrd="1" destOrd="0" presId="urn:microsoft.com/office/officeart/2005/8/layout/orgChart1"/>
    <dgm:cxn modelId="{8ED67E0C-DB1F-4595-A7BE-983CA82D22CF}" srcId="{9C60971C-9A72-4DA5-BA7E-8681FEAF36A3}" destId="{70DC4913-3A52-4869-9368-8B812A0B0C88}" srcOrd="5" destOrd="0" parTransId="{1153B961-DA1C-48B0-84F2-CCE3FDC21D6A}" sibTransId="{BF526097-894D-48C8-968C-D4F6F0D8228D}"/>
    <dgm:cxn modelId="{86C7856E-D825-4A96-9B98-DBB291C2D1E1}" srcId="{9C60971C-9A72-4DA5-BA7E-8681FEAF36A3}" destId="{26026422-1773-4321-84F3-A7A33523B4A6}" srcOrd="9" destOrd="0" parTransId="{01CE4581-4219-47F5-9ECE-39C51F8002B3}" sibTransId="{305240A0-6208-4521-96C2-B9EE5E4390E9}"/>
    <dgm:cxn modelId="{BEA3D578-0684-4D44-B4EA-53DA056D211D}" type="presOf" srcId="{26026422-1773-4321-84F3-A7A33523B4A6}" destId="{AA744E0F-C2E1-4F78-8833-BE0E62665402}" srcOrd="1" destOrd="0" presId="urn:microsoft.com/office/officeart/2005/8/layout/orgChart1"/>
    <dgm:cxn modelId="{57E70640-FDDA-4DDB-BCDD-28B232875B64}" type="presOf" srcId="{BF8F782D-9F22-4195-B474-2A94337E4B0A}" destId="{C4899765-DE0B-4DA9-8387-38EB6F9AA22B}" srcOrd="0" destOrd="0" presId="urn:microsoft.com/office/officeart/2005/8/layout/orgChart1"/>
    <dgm:cxn modelId="{5C047BB1-C19F-47E0-A135-47B18284053D}" type="presOf" srcId="{583AA7E0-FFB1-404E-8EBE-241870CDB928}" destId="{7728EC43-84DE-45B5-B1F3-C8C9EC840E0E}" srcOrd="0" destOrd="0" presId="urn:microsoft.com/office/officeart/2005/8/layout/orgChart1"/>
    <dgm:cxn modelId="{0DB680AC-6E8B-4823-9F17-4DF57F26F3CF}" type="presOf" srcId="{1168249D-11E5-4BC0-B47A-A4E387CDE45E}" destId="{7247245B-1E13-47D7-9D8F-2789C4375E35}" srcOrd="0" destOrd="0" presId="urn:microsoft.com/office/officeart/2005/8/layout/orgChart1"/>
    <dgm:cxn modelId="{4B8AEA59-A294-4776-9CBD-082A203FE2C4}" type="presOf" srcId="{193FAA01-D2C8-4C92-A23F-D7AE9C7AF52D}" destId="{6BB418D9-44D8-4C56-B8C6-2B39D1D39F32}" srcOrd="0" destOrd="0" presId="urn:microsoft.com/office/officeart/2005/8/layout/orgChart1"/>
    <dgm:cxn modelId="{74BA36E4-CDEA-4256-9489-BFF403FB97CC}" type="presOf" srcId="{9C60971C-9A72-4DA5-BA7E-8681FEAF36A3}" destId="{C9D88EBB-0AB3-4531-9F50-9FF02B08C578}" srcOrd="0" destOrd="0" presId="urn:microsoft.com/office/officeart/2005/8/layout/orgChart1"/>
    <dgm:cxn modelId="{92E957FD-E138-4357-AEBC-057D3A02EA95}" srcId="{9C60971C-9A72-4DA5-BA7E-8681FEAF36A3}" destId="{BB98EFF9-737C-4BFD-B3A9-BB24A3B119D3}" srcOrd="8" destOrd="0" parTransId="{583AA7E0-FFB1-404E-8EBE-241870CDB928}" sibTransId="{41C35D15-8F10-4F67-9373-95DD0C2CC51B}"/>
    <dgm:cxn modelId="{E3CF6319-58A7-4A39-AAD9-00675DAC3D2D}" type="presOf" srcId="{A9A2743D-4A26-44B5-BB52-6F4B52A3A05C}" destId="{F52D39EE-A89C-4554-9F4C-ACDB538E8D30}" srcOrd="1" destOrd="0" presId="urn:microsoft.com/office/officeart/2005/8/layout/orgChart1"/>
    <dgm:cxn modelId="{7A605D51-D426-4A51-88AD-1E87A88EC136}" type="presOf" srcId="{9E17D3D4-4E7A-42B7-A3E8-29BF641B04B0}" destId="{2143F4D3-D665-42F8-9AD4-85A20B72E251}" srcOrd="1" destOrd="0" presId="urn:microsoft.com/office/officeart/2005/8/layout/orgChart1"/>
    <dgm:cxn modelId="{348FB252-E131-4112-A82F-732F5A9324C6}" srcId="{9C60971C-9A72-4DA5-BA7E-8681FEAF36A3}" destId="{CE628CC5-60EE-4ACC-AA9F-CE67C2C901F4}" srcOrd="7" destOrd="0" parTransId="{BF8F782D-9F22-4195-B474-2A94337E4B0A}" sibTransId="{00D7271A-D600-44C7-ACDC-8C7387525F9E}"/>
    <dgm:cxn modelId="{191E91D7-990D-490C-A5F3-28DE80109760}" type="presOf" srcId="{CE628CC5-60EE-4ACC-AA9F-CE67C2C901F4}" destId="{216329C7-378E-4D5D-985E-F23580D3F7AA}" srcOrd="0" destOrd="0" presId="urn:microsoft.com/office/officeart/2005/8/layout/orgChart1"/>
    <dgm:cxn modelId="{D1B58B77-FB87-47D0-92EB-FA5DE1014527}" type="presOf" srcId="{468A59B5-DF2F-490C-A9AC-438FBAF90E54}" destId="{CF622FB9-8277-4D47-8873-EEDFECC35261}" srcOrd="0" destOrd="0" presId="urn:microsoft.com/office/officeart/2005/8/layout/orgChart1"/>
    <dgm:cxn modelId="{7B956138-DF9C-4BC9-AD4B-E2552CF78B45}" type="presOf" srcId="{E6EE8EF8-E768-4097-831D-35DBCFCBE0C0}" destId="{A24356A4-49FB-41BF-966D-EA3759490242}" srcOrd="0" destOrd="0" presId="urn:microsoft.com/office/officeart/2005/8/layout/orgChart1"/>
    <dgm:cxn modelId="{A7B4D5C7-D157-4D83-8AD3-A6C7C7695B54}" type="presOf" srcId="{2522CB50-63BC-4FFD-9697-FE9C71E4FA26}" destId="{1F362A09-CB10-4F85-B9C0-59B57F0C1987}" srcOrd="0" destOrd="0" presId="urn:microsoft.com/office/officeart/2005/8/layout/orgChart1"/>
    <dgm:cxn modelId="{2589E40A-1009-42A9-955C-D059C6C3BE5B}" type="presOf" srcId="{DF28BC95-C50F-427E-9DBA-AC55F3786C25}" destId="{07A01E50-5D74-445E-A390-A82941C3B84A}" srcOrd="0" destOrd="0" presId="urn:microsoft.com/office/officeart/2005/8/layout/orgChart1"/>
    <dgm:cxn modelId="{FC3EB39A-D474-496E-9088-E1DEFBC12689}" type="presOf" srcId="{6D6947B0-7256-4900-A7DF-44DF9E08E73D}" destId="{8521EDE8-2D70-417C-87C6-51C64B332A36}" srcOrd="1" destOrd="0" presId="urn:microsoft.com/office/officeart/2005/8/layout/orgChart1"/>
    <dgm:cxn modelId="{AE7E250B-39AE-4BE2-8A7C-84917C1E21F0}" srcId="{9C60971C-9A72-4DA5-BA7E-8681FEAF36A3}" destId="{468A59B5-DF2F-490C-A9AC-438FBAF90E54}" srcOrd="3" destOrd="0" parTransId="{193FAA01-D2C8-4C92-A23F-D7AE9C7AF52D}" sibTransId="{5B334AD2-6674-4BFC-B962-61CC7147307A}"/>
    <dgm:cxn modelId="{DCDFDF58-0BB6-4A7E-B72C-483B614743CB}" type="presOf" srcId="{7E946901-1A5C-4F39-AAA7-C471A5CDEDA0}" destId="{7E2A90C5-FA11-4BC6-B8CA-A176730315F4}" srcOrd="0" destOrd="0" presId="urn:microsoft.com/office/officeart/2005/8/layout/orgChart1"/>
    <dgm:cxn modelId="{E4E0D191-7184-4D13-8A5C-AED6F8481352}" type="presOf" srcId="{174AD2FC-6F48-4A7E-85A4-4AB0978F2943}" destId="{BE03A70D-8526-4BAB-97DB-FCD10EA8E1F8}" srcOrd="0" destOrd="0" presId="urn:microsoft.com/office/officeart/2005/8/layout/orgChart1"/>
    <dgm:cxn modelId="{85C46345-F340-4782-BC48-C44C4478580A}" srcId="{9C60971C-9A72-4DA5-BA7E-8681FEAF36A3}" destId="{A9A2743D-4A26-44B5-BB52-6F4B52A3A05C}" srcOrd="0" destOrd="0" parTransId="{81D4BB90-D148-4F02-93BB-35E820863800}" sibTransId="{2652BB86-7C90-40C2-87B9-E3A3437B4E5F}"/>
    <dgm:cxn modelId="{EB1E377B-BE90-4BA5-AD39-4FC56E3DBF32}" srcId="{7E946901-1A5C-4F39-AAA7-C471A5CDEDA0}" destId="{9C60971C-9A72-4DA5-BA7E-8681FEAF36A3}" srcOrd="0" destOrd="0" parTransId="{22BD538F-2B94-40E7-B7B3-5CE01EE3DFD9}" sibTransId="{DC0C2550-DB13-4A1F-B67C-B68C6C147DED}"/>
    <dgm:cxn modelId="{B2054926-0B27-49C6-960A-8916F2C8E2F8}" type="presOf" srcId="{53B9F6EB-0425-4460-BD8C-C8E35D9DBFF5}" destId="{F9DBB153-78BE-4092-A546-3D5E97AB0659}" srcOrd="0" destOrd="0" presId="urn:microsoft.com/office/officeart/2005/8/layout/orgChart1"/>
    <dgm:cxn modelId="{A8D7829C-EE77-4250-8BC5-635ACE839AC6}" type="presOf" srcId="{70DC4913-3A52-4869-9368-8B812A0B0C88}" destId="{4A4B919E-66D8-4469-953D-327ED3973AF1}" srcOrd="1" destOrd="0" presId="urn:microsoft.com/office/officeart/2005/8/layout/orgChart1"/>
    <dgm:cxn modelId="{4C17EFF0-2D22-4260-965B-71646E8F6617}" srcId="{9C60971C-9A72-4DA5-BA7E-8681FEAF36A3}" destId="{675AA578-348F-46FB-BBAC-C587D2511D8F}" srcOrd="4" destOrd="0" parTransId="{1168249D-11E5-4BC0-B47A-A4E387CDE45E}" sibTransId="{7F9A9F5E-1665-492E-9930-5EE8662D6D64}"/>
    <dgm:cxn modelId="{A4A08EDA-5DC2-4D7F-8A1B-FD283EEBA780}" type="presOf" srcId="{BA0756A9-ED38-41E1-9B09-638CA2AFD0BC}" destId="{8A5293C8-6A62-49E8-B879-E8705CF00029}" srcOrd="1" destOrd="0" presId="urn:microsoft.com/office/officeart/2005/8/layout/orgChart1"/>
    <dgm:cxn modelId="{F685CC7E-DE58-4B9F-AF49-3257915B3981}" type="presOf" srcId="{BB98EFF9-737C-4BFD-B3A9-BB24A3B119D3}" destId="{22D2C885-E722-47B0-9354-FA42EDAE724E}" srcOrd="0" destOrd="0" presId="urn:microsoft.com/office/officeart/2005/8/layout/orgChart1"/>
    <dgm:cxn modelId="{855285B9-782C-44A0-A263-878988B81D4E}" type="presOf" srcId="{E6EE8EF8-E768-4097-831D-35DBCFCBE0C0}" destId="{CAE92F88-928B-4950-B69C-C4303C832553}" srcOrd="1" destOrd="0" presId="urn:microsoft.com/office/officeart/2005/8/layout/orgChart1"/>
    <dgm:cxn modelId="{0300FDEB-946C-492F-A981-0F1B6746416F}" type="presOf" srcId="{BB98EFF9-737C-4BFD-B3A9-BB24A3B119D3}" destId="{CEDE28BB-1969-48B8-B9EB-B99C25B2B6BA}" srcOrd="1" destOrd="0" presId="urn:microsoft.com/office/officeart/2005/8/layout/orgChart1"/>
    <dgm:cxn modelId="{5439F16E-3AAF-46C8-9C00-CAB9F4648667}" type="presOf" srcId="{01CE4581-4219-47F5-9ECE-39C51F8002B3}" destId="{03443917-46C2-4229-9D09-3784764C454D}" srcOrd="0" destOrd="0" presId="urn:microsoft.com/office/officeart/2005/8/layout/orgChart1"/>
    <dgm:cxn modelId="{266CD12C-8A71-4104-AB1A-558B55D897DF}" srcId="{9C60971C-9A72-4DA5-BA7E-8681FEAF36A3}" destId="{BA0756A9-ED38-41E1-9B09-638CA2AFD0BC}" srcOrd="6" destOrd="0" parTransId="{174AD2FC-6F48-4A7E-85A4-4AB0978F2943}" sibTransId="{16F87406-902F-4FE9-9811-F81B1828DDDF}"/>
    <dgm:cxn modelId="{C9C2CD2F-CE30-4387-8FB9-34AB9EC5FFE5}" type="presOf" srcId="{81D4BB90-D148-4F02-93BB-35E820863800}" destId="{B090ADC0-8707-425A-B1FC-0DDAAA2A6296}" srcOrd="0" destOrd="0" presId="urn:microsoft.com/office/officeart/2005/8/layout/orgChart1"/>
    <dgm:cxn modelId="{B3B458EA-AED6-4C13-96D1-1F3D5588FCA0}" type="presOf" srcId="{6D6947B0-7256-4900-A7DF-44DF9E08E73D}" destId="{4BA32D23-6AD2-47CC-ABF7-114A5C1C7A04}" srcOrd="0" destOrd="0" presId="urn:microsoft.com/office/officeart/2005/8/layout/orgChart1"/>
    <dgm:cxn modelId="{AEBF677A-1754-49C4-B9D3-1A92F890672D}" srcId="{9C60971C-9A72-4DA5-BA7E-8681FEAF36A3}" destId="{9E17D3D4-4E7A-42B7-A3E8-29BF641B04B0}" srcOrd="10" destOrd="0" parTransId="{2522CB50-63BC-4FFD-9697-FE9C71E4FA26}" sibTransId="{20A06260-8B09-46C9-8D64-2399CFEB605F}"/>
    <dgm:cxn modelId="{B1AE188D-6124-4EA5-AD6D-C8BCE9E3ECC0}" type="presParOf" srcId="{7E2A90C5-FA11-4BC6-B8CA-A176730315F4}" destId="{257E879D-CB31-4079-B499-771C42A576CF}" srcOrd="0" destOrd="0" presId="urn:microsoft.com/office/officeart/2005/8/layout/orgChart1"/>
    <dgm:cxn modelId="{430D4985-5A37-4CDC-948E-EB4EFE77FA3B}" type="presParOf" srcId="{257E879D-CB31-4079-B499-771C42A576CF}" destId="{B231365B-EB10-4504-9409-11EF2D293D98}" srcOrd="0" destOrd="0" presId="urn:microsoft.com/office/officeart/2005/8/layout/orgChart1"/>
    <dgm:cxn modelId="{BC613E68-0866-4C7E-A590-28D65448ABFC}" type="presParOf" srcId="{B231365B-EB10-4504-9409-11EF2D293D98}" destId="{C9D88EBB-0AB3-4531-9F50-9FF02B08C578}" srcOrd="0" destOrd="0" presId="urn:microsoft.com/office/officeart/2005/8/layout/orgChart1"/>
    <dgm:cxn modelId="{17980607-4943-4BFF-9358-4F9BD6A9B276}" type="presParOf" srcId="{B231365B-EB10-4504-9409-11EF2D293D98}" destId="{EA5204CC-9C69-40DA-A40C-2659EC44DD6E}" srcOrd="1" destOrd="0" presId="urn:microsoft.com/office/officeart/2005/8/layout/orgChart1"/>
    <dgm:cxn modelId="{697CF5A3-8BFA-4FE1-8863-3B54EABD1756}" type="presParOf" srcId="{257E879D-CB31-4079-B499-771C42A576CF}" destId="{76FBA2B0-8ED1-4C0A-9227-7536083F23FA}" srcOrd="1" destOrd="0" presId="urn:microsoft.com/office/officeart/2005/8/layout/orgChart1"/>
    <dgm:cxn modelId="{D5EB52C0-ED12-4058-AE00-E7CE9CA00252}" type="presParOf" srcId="{76FBA2B0-8ED1-4C0A-9227-7536083F23FA}" destId="{07A01E50-5D74-445E-A390-A82941C3B84A}" srcOrd="0" destOrd="0" presId="urn:microsoft.com/office/officeart/2005/8/layout/orgChart1"/>
    <dgm:cxn modelId="{682F8672-76AC-4635-BFA8-F678D8BD6F3D}" type="presParOf" srcId="{76FBA2B0-8ED1-4C0A-9227-7536083F23FA}" destId="{7931933F-29B7-4860-B430-FF09BAE35A8F}" srcOrd="1" destOrd="0" presId="urn:microsoft.com/office/officeart/2005/8/layout/orgChart1"/>
    <dgm:cxn modelId="{372BDEC0-ECD2-42C3-AED6-B3B69A27D8CF}" type="presParOf" srcId="{7931933F-29B7-4860-B430-FF09BAE35A8F}" destId="{2126535E-34D4-4B0C-9F56-C7B41BDD150A}" srcOrd="0" destOrd="0" presId="urn:microsoft.com/office/officeart/2005/8/layout/orgChart1"/>
    <dgm:cxn modelId="{132C1D2E-DD50-4B2C-96C2-D19F6561348C}" type="presParOf" srcId="{2126535E-34D4-4B0C-9F56-C7B41BDD150A}" destId="{A24356A4-49FB-41BF-966D-EA3759490242}" srcOrd="0" destOrd="0" presId="urn:microsoft.com/office/officeart/2005/8/layout/orgChart1"/>
    <dgm:cxn modelId="{4F483FDB-F9F7-41FE-ABDD-74FB76046324}" type="presParOf" srcId="{2126535E-34D4-4B0C-9F56-C7B41BDD150A}" destId="{CAE92F88-928B-4950-B69C-C4303C832553}" srcOrd="1" destOrd="0" presId="urn:microsoft.com/office/officeart/2005/8/layout/orgChart1"/>
    <dgm:cxn modelId="{69DD98E9-B2A2-47DF-8335-4B1C2802DF48}" type="presParOf" srcId="{7931933F-29B7-4860-B430-FF09BAE35A8F}" destId="{2AEA2183-070A-44B2-A3B0-1BFA41A9E53D}" srcOrd="1" destOrd="0" presId="urn:microsoft.com/office/officeart/2005/8/layout/orgChart1"/>
    <dgm:cxn modelId="{96C9197B-67C4-4918-A6E5-67B9D4603215}" type="presParOf" srcId="{7931933F-29B7-4860-B430-FF09BAE35A8F}" destId="{7A6302B8-2785-479F-A20A-ECEF2FF2F6F1}" srcOrd="2" destOrd="0" presId="urn:microsoft.com/office/officeart/2005/8/layout/orgChart1"/>
    <dgm:cxn modelId="{97257A3A-A1AF-46A9-9E45-1C89A75DF040}" type="presParOf" srcId="{76FBA2B0-8ED1-4C0A-9227-7536083F23FA}" destId="{F9DBB153-78BE-4092-A546-3D5E97AB0659}" srcOrd="2" destOrd="0" presId="urn:microsoft.com/office/officeart/2005/8/layout/orgChart1"/>
    <dgm:cxn modelId="{5A88A359-66D2-41EE-B80E-959D20777B58}" type="presParOf" srcId="{76FBA2B0-8ED1-4C0A-9227-7536083F23FA}" destId="{AD17CE84-F73F-47FA-AD94-62036A0D2DB3}" srcOrd="3" destOrd="0" presId="urn:microsoft.com/office/officeart/2005/8/layout/orgChart1"/>
    <dgm:cxn modelId="{A80F0AE7-FBBB-4C0C-A498-796EF0140898}" type="presParOf" srcId="{AD17CE84-F73F-47FA-AD94-62036A0D2DB3}" destId="{AB155422-8A28-472E-8DDD-49E9CA6C9849}" srcOrd="0" destOrd="0" presId="urn:microsoft.com/office/officeart/2005/8/layout/orgChart1"/>
    <dgm:cxn modelId="{BCEE5989-EC11-475A-ADCA-97C523172A8B}" type="presParOf" srcId="{AB155422-8A28-472E-8DDD-49E9CA6C9849}" destId="{4BA32D23-6AD2-47CC-ABF7-114A5C1C7A04}" srcOrd="0" destOrd="0" presId="urn:microsoft.com/office/officeart/2005/8/layout/orgChart1"/>
    <dgm:cxn modelId="{682C4C40-E67B-4D8F-AA47-BFDB4E6ADC9A}" type="presParOf" srcId="{AB155422-8A28-472E-8DDD-49E9CA6C9849}" destId="{8521EDE8-2D70-417C-87C6-51C64B332A36}" srcOrd="1" destOrd="0" presId="urn:microsoft.com/office/officeart/2005/8/layout/orgChart1"/>
    <dgm:cxn modelId="{9E7A740C-B954-4DA1-BB59-16ED936111DA}" type="presParOf" srcId="{AD17CE84-F73F-47FA-AD94-62036A0D2DB3}" destId="{E7D6A0DC-14E0-4F60-B9A5-D758E2F3727A}" srcOrd="1" destOrd="0" presId="urn:microsoft.com/office/officeart/2005/8/layout/orgChart1"/>
    <dgm:cxn modelId="{7B1B94A9-27C8-46B0-B4CF-090C31D20999}" type="presParOf" srcId="{AD17CE84-F73F-47FA-AD94-62036A0D2DB3}" destId="{D8850C9B-8687-4D28-931C-A6CCBC395161}" srcOrd="2" destOrd="0" presId="urn:microsoft.com/office/officeart/2005/8/layout/orgChart1"/>
    <dgm:cxn modelId="{92470F84-BA5C-43CB-917F-DF0368CDC82F}" type="presParOf" srcId="{76FBA2B0-8ED1-4C0A-9227-7536083F23FA}" destId="{6BB418D9-44D8-4C56-B8C6-2B39D1D39F32}" srcOrd="4" destOrd="0" presId="urn:microsoft.com/office/officeart/2005/8/layout/orgChart1"/>
    <dgm:cxn modelId="{6A903687-3AFC-449A-9F36-C12220A467DB}" type="presParOf" srcId="{76FBA2B0-8ED1-4C0A-9227-7536083F23FA}" destId="{C344AB3D-9400-4F77-82BD-F4D5A8F514D9}" srcOrd="5" destOrd="0" presId="urn:microsoft.com/office/officeart/2005/8/layout/orgChart1"/>
    <dgm:cxn modelId="{8C93B67E-2309-4050-89AC-6D99BCCDF30F}" type="presParOf" srcId="{C344AB3D-9400-4F77-82BD-F4D5A8F514D9}" destId="{02F3BA61-97DC-4306-B880-EF8A15D973C3}" srcOrd="0" destOrd="0" presId="urn:microsoft.com/office/officeart/2005/8/layout/orgChart1"/>
    <dgm:cxn modelId="{195C4608-C63D-4B50-8F9D-2ECCAA18FFB9}" type="presParOf" srcId="{02F3BA61-97DC-4306-B880-EF8A15D973C3}" destId="{CF622FB9-8277-4D47-8873-EEDFECC35261}" srcOrd="0" destOrd="0" presId="urn:microsoft.com/office/officeart/2005/8/layout/orgChart1"/>
    <dgm:cxn modelId="{4854905F-2A6E-4044-92BB-BD5255614F05}" type="presParOf" srcId="{02F3BA61-97DC-4306-B880-EF8A15D973C3}" destId="{F73E93E1-67E4-4D4E-8D0F-D03B5C7CDCD5}" srcOrd="1" destOrd="0" presId="urn:microsoft.com/office/officeart/2005/8/layout/orgChart1"/>
    <dgm:cxn modelId="{A27544CE-315E-44B2-802F-15AD8F045654}" type="presParOf" srcId="{C344AB3D-9400-4F77-82BD-F4D5A8F514D9}" destId="{68238C0D-B5B2-42E2-BFAC-811E50E90433}" srcOrd="1" destOrd="0" presId="urn:microsoft.com/office/officeart/2005/8/layout/orgChart1"/>
    <dgm:cxn modelId="{AF5D2287-E990-4461-B2FE-CB04FD724980}" type="presParOf" srcId="{C344AB3D-9400-4F77-82BD-F4D5A8F514D9}" destId="{39D0347D-6599-49E9-8AA3-0C6D8CAF834F}" srcOrd="2" destOrd="0" presId="urn:microsoft.com/office/officeart/2005/8/layout/orgChart1"/>
    <dgm:cxn modelId="{69A5126C-8181-4C9B-8111-9B36623E7891}" type="presParOf" srcId="{76FBA2B0-8ED1-4C0A-9227-7536083F23FA}" destId="{7247245B-1E13-47D7-9D8F-2789C4375E35}" srcOrd="6" destOrd="0" presId="urn:microsoft.com/office/officeart/2005/8/layout/orgChart1"/>
    <dgm:cxn modelId="{89EA656F-19B4-436F-A8B0-6DA273191B66}" type="presParOf" srcId="{76FBA2B0-8ED1-4C0A-9227-7536083F23FA}" destId="{0F72DD77-8630-4F81-8BB8-EBFF1DD2A408}" srcOrd="7" destOrd="0" presId="urn:microsoft.com/office/officeart/2005/8/layout/orgChart1"/>
    <dgm:cxn modelId="{969A2CA7-E99E-4650-BCD4-72565297DB31}" type="presParOf" srcId="{0F72DD77-8630-4F81-8BB8-EBFF1DD2A408}" destId="{74FC4A4A-60F7-4500-9176-EA0C2FFDA6AD}" srcOrd="0" destOrd="0" presId="urn:microsoft.com/office/officeart/2005/8/layout/orgChart1"/>
    <dgm:cxn modelId="{FF74245A-8BF6-4A77-B32C-43716753032B}" type="presParOf" srcId="{74FC4A4A-60F7-4500-9176-EA0C2FFDA6AD}" destId="{C7A6AF6E-0B7B-4DF9-B4E0-50C86E793AF1}" srcOrd="0" destOrd="0" presId="urn:microsoft.com/office/officeart/2005/8/layout/orgChart1"/>
    <dgm:cxn modelId="{ED8D3792-82BB-43B9-931F-9ADC406C2B9C}" type="presParOf" srcId="{74FC4A4A-60F7-4500-9176-EA0C2FFDA6AD}" destId="{0458971B-D93E-4E0C-90CE-8A97189E9B1A}" srcOrd="1" destOrd="0" presId="urn:microsoft.com/office/officeart/2005/8/layout/orgChart1"/>
    <dgm:cxn modelId="{FD77A5CF-A9CE-4380-8573-B86CD0DBBE13}" type="presParOf" srcId="{0F72DD77-8630-4F81-8BB8-EBFF1DD2A408}" destId="{3499A45E-B7E0-4265-8C69-4271E993C7E4}" srcOrd="1" destOrd="0" presId="urn:microsoft.com/office/officeart/2005/8/layout/orgChart1"/>
    <dgm:cxn modelId="{14B95521-063F-4E39-ACD6-CBD5C566C664}" type="presParOf" srcId="{0F72DD77-8630-4F81-8BB8-EBFF1DD2A408}" destId="{67BE97E6-6EAC-4C1C-BA5C-8EF3F6D2681C}" srcOrd="2" destOrd="0" presId="urn:microsoft.com/office/officeart/2005/8/layout/orgChart1"/>
    <dgm:cxn modelId="{B3D2C239-EA54-418A-8674-C7B0CFA70016}" type="presParOf" srcId="{76FBA2B0-8ED1-4C0A-9227-7536083F23FA}" destId="{633DFB7F-C445-4B16-A9E5-148E0726D8FA}" srcOrd="8" destOrd="0" presId="urn:microsoft.com/office/officeart/2005/8/layout/orgChart1"/>
    <dgm:cxn modelId="{96E6D7EE-DA2F-4EDD-87FF-5AF6B56AB345}" type="presParOf" srcId="{76FBA2B0-8ED1-4C0A-9227-7536083F23FA}" destId="{F5261BFD-8E26-4109-A485-953A7DFCC1C5}" srcOrd="9" destOrd="0" presId="urn:microsoft.com/office/officeart/2005/8/layout/orgChart1"/>
    <dgm:cxn modelId="{FBF69C94-BB2A-4E25-ADB1-C6F8C929C3CA}" type="presParOf" srcId="{F5261BFD-8E26-4109-A485-953A7DFCC1C5}" destId="{512FE821-92F0-4095-B859-58E05765FC32}" srcOrd="0" destOrd="0" presId="urn:microsoft.com/office/officeart/2005/8/layout/orgChart1"/>
    <dgm:cxn modelId="{92E1A541-1D7E-4431-8277-ABCA8154CC4E}" type="presParOf" srcId="{512FE821-92F0-4095-B859-58E05765FC32}" destId="{1A725567-4919-40FF-BF1B-9B4D2E005EF2}" srcOrd="0" destOrd="0" presId="urn:microsoft.com/office/officeart/2005/8/layout/orgChart1"/>
    <dgm:cxn modelId="{B1A15827-7BEE-4C95-A539-914E8E02F4D0}" type="presParOf" srcId="{512FE821-92F0-4095-B859-58E05765FC32}" destId="{4A4B919E-66D8-4469-953D-327ED3973AF1}" srcOrd="1" destOrd="0" presId="urn:microsoft.com/office/officeart/2005/8/layout/orgChart1"/>
    <dgm:cxn modelId="{8076F6F6-D66C-4544-B486-5FBC99C36AB2}" type="presParOf" srcId="{F5261BFD-8E26-4109-A485-953A7DFCC1C5}" destId="{65A59ED9-C3A6-470F-89A4-463118CC9E56}" srcOrd="1" destOrd="0" presId="urn:microsoft.com/office/officeart/2005/8/layout/orgChart1"/>
    <dgm:cxn modelId="{1F9400D4-E5EE-4098-84D8-4BAC4D348E5E}" type="presParOf" srcId="{F5261BFD-8E26-4109-A485-953A7DFCC1C5}" destId="{24E9532F-06BE-41D2-B527-0EDEE038C89C}" srcOrd="2" destOrd="0" presId="urn:microsoft.com/office/officeart/2005/8/layout/orgChart1"/>
    <dgm:cxn modelId="{061BADC9-725C-4D84-8E88-023C64AE012B}" type="presParOf" srcId="{76FBA2B0-8ED1-4C0A-9227-7536083F23FA}" destId="{BE03A70D-8526-4BAB-97DB-FCD10EA8E1F8}" srcOrd="10" destOrd="0" presId="urn:microsoft.com/office/officeart/2005/8/layout/orgChart1"/>
    <dgm:cxn modelId="{B94F4179-DC9A-4F25-AEC0-F039E783312A}" type="presParOf" srcId="{76FBA2B0-8ED1-4C0A-9227-7536083F23FA}" destId="{ED65F75D-F015-41D3-B7B1-8A265A325BC0}" srcOrd="11" destOrd="0" presId="urn:microsoft.com/office/officeart/2005/8/layout/orgChart1"/>
    <dgm:cxn modelId="{5836578D-275D-46D1-A9EA-655AB8C1BDC9}" type="presParOf" srcId="{ED65F75D-F015-41D3-B7B1-8A265A325BC0}" destId="{09193D95-FD2A-41B8-8EC6-91DA9792190F}" srcOrd="0" destOrd="0" presId="urn:microsoft.com/office/officeart/2005/8/layout/orgChart1"/>
    <dgm:cxn modelId="{2FD40870-4C8B-4219-8E40-37AED57A1AB7}" type="presParOf" srcId="{09193D95-FD2A-41B8-8EC6-91DA9792190F}" destId="{8F44BD9B-074F-4957-8A7D-3AB54EAFD156}" srcOrd="0" destOrd="0" presId="urn:microsoft.com/office/officeart/2005/8/layout/orgChart1"/>
    <dgm:cxn modelId="{EF23BB0B-DA26-4EB0-B0FC-AD931EAA59D8}" type="presParOf" srcId="{09193D95-FD2A-41B8-8EC6-91DA9792190F}" destId="{8A5293C8-6A62-49E8-B879-E8705CF00029}" srcOrd="1" destOrd="0" presId="urn:microsoft.com/office/officeart/2005/8/layout/orgChart1"/>
    <dgm:cxn modelId="{0104CAE0-E201-4F16-A71A-C5785F151ECE}" type="presParOf" srcId="{ED65F75D-F015-41D3-B7B1-8A265A325BC0}" destId="{10E15DA8-F0F5-42D5-A42C-5C549173AC32}" srcOrd="1" destOrd="0" presId="urn:microsoft.com/office/officeart/2005/8/layout/orgChart1"/>
    <dgm:cxn modelId="{E4128DC6-2524-4398-8C54-CBA7403F90F9}" type="presParOf" srcId="{ED65F75D-F015-41D3-B7B1-8A265A325BC0}" destId="{A87EEEB9-462A-479F-83E1-16486E923CBC}" srcOrd="2" destOrd="0" presId="urn:microsoft.com/office/officeart/2005/8/layout/orgChart1"/>
    <dgm:cxn modelId="{BF5CCBEC-C3D9-4CE2-9A38-7CB92F1033F1}" type="presParOf" srcId="{76FBA2B0-8ED1-4C0A-9227-7536083F23FA}" destId="{C4899765-DE0B-4DA9-8387-38EB6F9AA22B}" srcOrd="12" destOrd="0" presId="urn:microsoft.com/office/officeart/2005/8/layout/orgChart1"/>
    <dgm:cxn modelId="{A9B8DDB5-BCFA-473F-9693-9A4FB66BC4C4}" type="presParOf" srcId="{76FBA2B0-8ED1-4C0A-9227-7536083F23FA}" destId="{8965AD1B-B48A-448E-B8BB-58D3A33F27DF}" srcOrd="13" destOrd="0" presId="urn:microsoft.com/office/officeart/2005/8/layout/orgChart1"/>
    <dgm:cxn modelId="{00204EB4-D515-42EB-979F-DB1663EB97ED}" type="presParOf" srcId="{8965AD1B-B48A-448E-B8BB-58D3A33F27DF}" destId="{10DEA4C7-50B7-4E21-A00B-B1B277048FA4}" srcOrd="0" destOrd="0" presId="urn:microsoft.com/office/officeart/2005/8/layout/orgChart1"/>
    <dgm:cxn modelId="{1933A1B5-152C-414A-8C43-C885ABECFFD7}" type="presParOf" srcId="{10DEA4C7-50B7-4E21-A00B-B1B277048FA4}" destId="{216329C7-378E-4D5D-985E-F23580D3F7AA}" srcOrd="0" destOrd="0" presId="urn:microsoft.com/office/officeart/2005/8/layout/orgChart1"/>
    <dgm:cxn modelId="{5B036612-C725-45C9-9849-5851A3B23C76}" type="presParOf" srcId="{10DEA4C7-50B7-4E21-A00B-B1B277048FA4}" destId="{DBA5DA1F-79FF-451A-A6A1-41C999468E59}" srcOrd="1" destOrd="0" presId="urn:microsoft.com/office/officeart/2005/8/layout/orgChart1"/>
    <dgm:cxn modelId="{B81DA01B-07E7-4AAD-9237-E77B4BBE594F}" type="presParOf" srcId="{8965AD1B-B48A-448E-B8BB-58D3A33F27DF}" destId="{83EB7DE9-0599-49B1-8426-BB9E34327A60}" srcOrd="1" destOrd="0" presId="urn:microsoft.com/office/officeart/2005/8/layout/orgChart1"/>
    <dgm:cxn modelId="{8566D344-C21F-43B8-AF64-FB16CF01C267}" type="presParOf" srcId="{8965AD1B-B48A-448E-B8BB-58D3A33F27DF}" destId="{04B889A8-2E20-43F1-A426-CB7A677970E6}" srcOrd="2" destOrd="0" presId="urn:microsoft.com/office/officeart/2005/8/layout/orgChart1"/>
    <dgm:cxn modelId="{00A8890B-603E-4D06-BC8F-2276F1F5F900}" type="presParOf" srcId="{76FBA2B0-8ED1-4C0A-9227-7536083F23FA}" destId="{7728EC43-84DE-45B5-B1F3-C8C9EC840E0E}" srcOrd="14" destOrd="0" presId="urn:microsoft.com/office/officeart/2005/8/layout/orgChart1"/>
    <dgm:cxn modelId="{726E923F-7CFA-419F-BCCC-B3B696140379}" type="presParOf" srcId="{76FBA2B0-8ED1-4C0A-9227-7536083F23FA}" destId="{CEEACBB0-EFDB-436E-B7C8-583BF11A9EFC}" srcOrd="15" destOrd="0" presId="urn:microsoft.com/office/officeart/2005/8/layout/orgChart1"/>
    <dgm:cxn modelId="{3B3203A4-E470-43E8-BCAB-EA6862999455}" type="presParOf" srcId="{CEEACBB0-EFDB-436E-B7C8-583BF11A9EFC}" destId="{396D0AB6-9B3F-4F3A-894E-D01FF660746D}" srcOrd="0" destOrd="0" presId="urn:microsoft.com/office/officeart/2005/8/layout/orgChart1"/>
    <dgm:cxn modelId="{8309EC94-9AF4-4414-BFA4-5504CF53D518}" type="presParOf" srcId="{396D0AB6-9B3F-4F3A-894E-D01FF660746D}" destId="{22D2C885-E722-47B0-9354-FA42EDAE724E}" srcOrd="0" destOrd="0" presId="urn:microsoft.com/office/officeart/2005/8/layout/orgChart1"/>
    <dgm:cxn modelId="{BD79916A-2124-4424-853C-54881FFFD416}" type="presParOf" srcId="{396D0AB6-9B3F-4F3A-894E-D01FF660746D}" destId="{CEDE28BB-1969-48B8-B9EB-B99C25B2B6BA}" srcOrd="1" destOrd="0" presId="urn:microsoft.com/office/officeart/2005/8/layout/orgChart1"/>
    <dgm:cxn modelId="{77E9E820-704C-4C0C-B493-118872B15358}" type="presParOf" srcId="{CEEACBB0-EFDB-436E-B7C8-583BF11A9EFC}" destId="{8AB52329-A1F9-4467-BE37-2268E14820D8}" srcOrd="1" destOrd="0" presId="urn:microsoft.com/office/officeart/2005/8/layout/orgChart1"/>
    <dgm:cxn modelId="{CB685FCE-BDE2-4517-AFD5-444375AD88DF}" type="presParOf" srcId="{CEEACBB0-EFDB-436E-B7C8-583BF11A9EFC}" destId="{95C648B7-517C-4C21-AD84-A50B8DD0FCD7}" srcOrd="2" destOrd="0" presId="urn:microsoft.com/office/officeart/2005/8/layout/orgChart1"/>
    <dgm:cxn modelId="{5289C05F-E951-4133-B192-DC06F8E1BF5A}" type="presParOf" srcId="{76FBA2B0-8ED1-4C0A-9227-7536083F23FA}" destId="{03443917-46C2-4229-9D09-3784764C454D}" srcOrd="16" destOrd="0" presId="urn:microsoft.com/office/officeart/2005/8/layout/orgChart1"/>
    <dgm:cxn modelId="{BF2E1F86-77D5-4B6B-B915-D9DF9B9A5033}" type="presParOf" srcId="{76FBA2B0-8ED1-4C0A-9227-7536083F23FA}" destId="{85C6F251-2171-4A68-B0B8-E19C1C8186A5}" srcOrd="17" destOrd="0" presId="urn:microsoft.com/office/officeart/2005/8/layout/orgChart1"/>
    <dgm:cxn modelId="{09AC4518-A493-4825-B3D1-CE55805E3FA3}" type="presParOf" srcId="{85C6F251-2171-4A68-B0B8-E19C1C8186A5}" destId="{B3C43D66-0A8B-4770-91B7-E0F1799C83F2}" srcOrd="0" destOrd="0" presId="urn:microsoft.com/office/officeart/2005/8/layout/orgChart1"/>
    <dgm:cxn modelId="{9034F1DE-7ED6-41FD-A3E7-F2E9A31E64BA}" type="presParOf" srcId="{B3C43D66-0A8B-4770-91B7-E0F1799C83F2}" destId="{CAF06213-4F7A-4E7A-8145-2333FDEAA478}" srcOrd="0" destOrd="0" presId="urn:microsoft.com/office/officeart/2005/8/layout/orgChart1"/>
    <dgm:cxn modelId="{9C39C26F-5ECB-4C1C-8E42-9BA6F7C2E693}" type="presParOf" srcId="{B3C43D66-0A8B-4770-91B7-E0F1799C83F2}" destId="{AA744E0F-C2E1-4F78-8833-BE0E62665402}" srcOrd="1" destOrd="0" presId="urn:microsoft.com/office/officeart/2005/8/layout/orgChart1"/>
    <dgm:cxn modelId="{C7774984-E019-462D-B6D9-778652F274C4}" type="presParOf" srcId="{85C6F251-2171-4A68-B0B8-E19C1C8186A5}" destId="{1CCA0F3C-2CDD-46BA-A05A-6539A0E8694A}" srcOrd="1" destOrd="0" presId="urn:microsoft.com/office/officeart/2005/8/layout/orgChart1"/>
    <dgm:cxn modelId="{F95BD643-92B2-487C-91B3-32BD6E7E3E8F}" type="presParOf" srcId="{85C6F251-2171-4A68-B0B8-E19C1C8186A5}" destId="{44DA948E-F67E-4766-8533-BA28C64BAE5A}" srcOrd="2" destOrd="0" presId="urn:microsoft.com/office/officeart/2005/8/layout/orgChart1"/>
    <dgm:cxn modelId="{8EDFFAD2-C5F8-45D8-8F71-11DC850B948C}" type="presParOf" srcId="{76FBA2B0-8ED1-4C0A-9227-7536083F23FA}" destId="{1F362A09-CB10-4F85-B9C0-59B57F0C1987}" srcOrd="18" destOrd="0" presId="urn:microsoft.com/office/officeart/2005/8/layout/orgChart1"/>
    <dgm:cxn modelId="{02813E94-C7D3-4602-9AFC-1C8E0B3134BB}" type="presParOf" srcId="{76FBA2B0-8ED1-4C0A-9227-7536083F23FA}" destId="{EA16ED3F-7400-471E-8D0A-CC5EBD4C799F}" srcOrd="19" destOrd="0" presId="urn:microsoft.com/office/officeart/2005/8/layout/orgChart1"/>
    <dgm:cxn modelId="{8D78D6E7-AC6A-4DA4-BCC4-92C06F5747D6}" type="presParOf" srcId="{EA16ED3F-7400-471E-8D0A-CC5EBD4C799F}" destId="{8679FE27-C074-4E79-B496-BB132356A786}" srcOrd="0" destOrd="0" presId="urn:microsoft.com/office/officeart/2005/8/layout/orgChart1"/>
    <dgm:cxn modelId="{7227446C-6E03-45B9-9837-0EAE87B242A3}" type="presParOf" srcId="{8679FE27-C074-4E79-B496-BB132356A786}" destId="{F9A954A4-97C8-4686-8120-5DAF66634CA6}" srcOrd="0" destOrd="0" presId="urn:microsoft.com/office/officeart/2005/8/layout/orgChart1"/>
    <dgm:cxn modelId="{05704CE3-A524-494C-8F86-DBEBC92AD2B8}" type="presParOf" srcId="{8679FE27-C074-4E79-B496-BB132356A786}" destId="{2143F4D3-D665-42F8-9AD4-85A20B72E251}" srcOrd="1" destOrd="0" presId="urn:microsoft.com/office/officeart/2005/8/layout/orgChart1"/>
    <dgm:cxn modelId="{2037512D-9320-4DD8-88B6-B2E73B11C23F}" type="presParOf" srcId="{EA16ED3F-7400-471E-8D0A-CC5EBD4C799F}" destId="{02A5BF02-675D-49C6-A377-CC265FC21AA9}" srcOrd="1" destOrd="0" presId="urn:microsoft.com/office/officeart/2005/8/layout/orgChart1"/>
    <dgm:cxn modelId="{FFF83A16-FBE9-417B-9BD7-7F7E822AE9D7}" type="presParOf" srcId="{EA16ED3F-7400-471E-8D0A-CC5EBD4C799F}" destId="{09A2AF62-F1C7-4ECD-9822-E6168AF97133}" srcOrd="2" destOrd="0" presId="urn:microsoft.com/office/officeart/2005/8/layout/orgChart1"/>
    <dgm:cxn modelId="{A45490C6-BDD7-49FE-A59D-30B9A1B964A0}" type="presParOf" srcId="{257E879D-CB31-4079-B499-771C42A576CF}" destId="{86429722-4121-489D-8F60-3FA39EBC144E}" srcOrd="2" destOrd="0" presId="urn:microsoft.com/office/officeart/2005/8/layout/orgChart1"/>
    <dgm:cxn modelId="{C1DF8386-650C-4C8A-BA18-B303197D7FD4}" type="presParOf" srcId="{86429722-4121-489D-8F60-3FA39EBC144E}" destId="{B090ADC0-8707-425A-B1FC-0DDAAA2A6296}" srcOrd="0" destOrd="0" presId="urn:microsoft.com/office/officeart/2005/8/layout/orgChart1"/>
    <dgm:cxn modelId="{DABCD6FB-F7A7-4706-BB7E-29F5636119D4}" type="presParOf" srcId="{86429722-4121-489D-8F60-3FA39EBC144E}" destId="{CC7EC36A-FBE4-4884-9354-408554C319A3}" srcOrd="1" destOrd="0" presId="urn:microsoft.com/office/officeart/2005/8/layout/orgChart1"/>
    <dgm:cxn modelId="{4C0F0AF8-1CDB-43DF-B689-4F2D5A94B636}" type="presParOf" srcId="{CC7EC36A-FBE4-4884-9354-408554C319A3}" destId="{BF4D7C50-6F3A-4BDC-95FE-1D4E8F6433B4}" srcOrd="0" destOrd="0" presId="urn:microsoft.com/office/officeart/2005/8/layout/orgChart1"/>
    <dgm:cxn modelId="{5F168808-4D95-4B7C-9F83-6D9165C66B1A}" type="presParOf" srcId="{BF4D7C50-6F3A-4BDC-95FE-1D4E8F6433B4}" destId="{AE73601F-BAC1-498B-9773-35EEBCC01CF8}" srcOrd="0" destOrd="0" presId="urn:microsoft.com/office/officeart/2005/8/layout/orgChart1"/>
    <dgm:cxn modelId="{39D596CE-BBC1-4A8B-9396-8D4EF3E9CC8D}" type="presParOf" srcId="{BF4D7C50-6F3A-4BDC-95FE-1D4E8F6433B4}" destId="{F52D39EE-A89C-4554-9F4C-ACDB538E8D30}" srcOrd="1" destOrd="0" presId="urn:microsoft.com/office/officeart/2005/8/layout/orgChart1"/>
    <dgm:cxn modelId="{33C82466-2950-4B72-BE7F-CDA5F583C028}" type="presParOf" srcId="{CC7EC36A-FBE4-4884-9354-408554C319A3}" destId="{9D96E464-333E-4370-A98C-E6BB573ACDE1}" srcOrd="1" destOrd="0" presId="urn:microsoft.com/office/officeart/2005/8/layout/orgChart1"/>
    <dgm:cxn modelId="{42CD6CF5-3D1C-4603-A59B-D4649DEDEAD0}" type="presParOf" srcId="{CC7EC36A-FBE4-4884-9354-408554C319A3}" destId="{25F2BE28-BFAF-4D21-BE0F-389B4EA446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ADFC-470F-4C2B-AC7C-09D4A7827FD8}">
      <dsp:nvSpPr>
        <dsp:cNvPr id="0" name=""/>
        <dsp:cNvSpPr/>
      </dsp:nvSpPr>
      <dsp:spPr>
        <a:xfrm>
          <a:off x="5068767" y="1346995"/>
          <a:ext cx="170399" cy="828673"/>
        </a:xfrm>
        <a:custGeom>
          <a:avLst/>
          <a:gdLst/>
          <a:ahLst/>
          <a:cxnLst/>
          <a:rect l="0" t="0" r="0" b="0"/>
          <a:pathLst>
            <a:path>
              <a:moveTo>
                <a:pt x="170399" y="0"/>
              </a:moveTo>
              <a:lnTo>
                <a:pt x="170399" y="828673"/>
              </a:lnTo>
              <a:lnTo>
                <a:pt x="0" y="828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D9839-2739-4509-9345-AD8AF49329AF}">
      <dsp:nvSpPr>
        <dsp:cNvPr id="0" name=""/>
        <dsp:cNvSpPr/>
      </dsp:nvSpPr>
      <dsp:spPr>
        <a:xfrm>
          <a:off x="5239166" y="1346995"/>
          <a:ext cx="4375380" cy="165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782"/>
              </a:lnTo>
              <a:lnTo>
                <a:pt x="4375380" y="1467782"/>
              </a:lnTo>
              <a:lnTo>
                <a:pt x="4375380" y="165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30181-A519-4891-90AC-0E077FE2432C}">
      <dsp:nvSpPr>
        <dsp:cNvPr id="0" name=""/>
        <dsp:cNvSpPr/>
      </dsp:nvSpPr>
      <dsp:spPr>
        <a:xfrm>
          <a:off x="5239166" y="1346995"/>
          <a:ext cx="2197006" cy="165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782"/>
              </a:lnTo>
              <a:lnTo>
                <a:pt x="2197006" y="1467782"/>
              </a:lnTo>
              <a:lnTo>
                <a:pt x="2197006" y="165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A4C9C-E20E-4993-AA0C-4B3AF0931029}">
      <dsp:nvSpPr>
        <dsp:cNvPr id="0" name=""/>
        <dsp:cNvSpPr/>
      </dsp:nvSpPr>
      <dsp:spPr>
        <a:xfrm>
          <a:off x="5193446" y="1346995"/>
          <a:ext cx="91440" cy="1656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7782"/>
              </a:lnTo>
              <a:lnTo>
                <a:pt x="64353" y="1467782"/>
              </a:lnTo>
              <a:lnTo>
                <a:pt x="64353" y="165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EB55F-FA9C-4003-8EC3-4AE31467DF8D}">
      <dsp:nvSpPr>
        <dsp:cNvPr id="0" name=""/>
        <dsp:cNvSpPr/>
      </dsp:nvSpPr>
      <dsp:spPr>
        <a:xfrm>
          <a:off x="3079426" y="1346995"/>
          <a:ext cx="2159740" cy="1656815"/>
        </a:xfrm>
        <a:custGeom>
          <a:avLst/>
          <a:gdLst/>
          <a:ahLst/>
          <a:cxnLst/>
          <a:rect l="0" t="0" r="0" b="0"/>
          <a:pathLst>
            <a:path>
              <a:moveTo>
                <a:pt x="2159740" y="0"/>
              </a:moveTo>
              <a:lnTo>
                <a:pt x="2159740" y="1467782"/>
              </a:lnTo>
              <a:lnTo>
                <a:pt x="0" y="1467782"/>
              </a:lnTo>
              <a:lnTo>
                <a:pt x="0" y="165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056D-5C59-4A55-99D4-45D95C99D639}">
      <dsp:nvSpPr>
        <dsp:cNvPr id="0" name=""/>
        <dsp:cNvSpPr/>
      </dsp:nvSpPr>
      <dsp:spPr>
        <a:xfrm>
          <a:off x="901052" y="1346995"/>
          <a:ext cx="4338113" cy="1656815"/>
        </a:xfrm>
        <a:custGeom>
          <a:avLst/>
          <a:gdLst/>
          <a:ahLst/>
          <a:cxnLst/>
          <a:rect l="0" t="0" r="0" b="0"/>
          <a:pathLst>
            <a:path>
              <a:moveTo>
                <a:pt x="4338113" y="0"/>
              </a:moveTo>
              <a:lnTo>
                <a:pt x="4338113" y="1467782"/>
              </a:lnTo>
              <a:lnTo>
                <a:pt x="0" y="1467782"/>
              </a:lnTo>
              <a:lnTo>
                <a:pt x="0" y="165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30FD2-77C9-4478-86CA-11D418194C72}">
      <dsp:nvSpPr>
        <dsp:cNvPr id="0" name=""/>
        <dsp:cNvSpPr/>
      </dsp:nvSpPr>
      <dsp:spPr>
        <a:xfrm>
          <a:off x="4339012" y="44684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Klinikksjef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Britt Rakvåg Roald</a:t>
          </a:r>
        </a:p>
      </dsp:txBody>
      <dsp:txXfrm>
        <a:off x="4339012" y="446841"/>
        <a:ext cx="1800308" cy="900154"/>
      </dsp:txXfrm>
    </dsp:sp>
    <dsp:sp modelId="{AA084F73-90C1-414E-A33B-3FC37CD8C83F}">
      <dsp:nvSpPr>
        <dsp:cNvPr id="0" name=""/>
        <dsp:cNvSpPr/>
      </dsp:nvSpPr>
      <dsp:spPr>
        <a:xfrm>
          <a:off x="898" y="300381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Avdeling anestesi , intensiv og operasjon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Gry Rønning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</dsp:txBody>
      <dsp:txXfrm>
        <a:off x="898" y="3003811"/>
        <a:ext cx="1800308" cy="900154"/>
      </dsp:txXfrm>
    </dsp:sp>
    <dsp:sp modelId="{D5D4564D-E64E-4BCA-B30E-EF9F31380899}">
      <dsp:nvSpPr>
        <dsp:cNvPr id="0" name=""/>
        <dsp:cNvSpPr/>
      </dsp:nvSpPr>
      <dsp:spPr>
        <a:xfrm>
          <a:off x="2179272" y="300381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Avdeling kirurgi, ØNH, tann/kjeve og gynekologi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Hilde Kvalsnes Aas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</dsp:txBody>
      <dsp:txXfrm>
        <a:off x="2179272" y="3003811"/>
        <a:ext cx="1800308" cy="900154"/>
      </dsp:txXfrm>
    </dsp:sp>
    <dsp:sp modelId="{5EC387E3-AC47-4F51-9015-80DBB1C400AF}">
      <dsp:nvSpPr>
        <dsp:cNvPr id="0" name=""/>
        <dsp:cNvSpPr/>
      </dsp:nvSpPr>
      <dsp:spPr>
        <a:xfrm>
          <a:off x="4357645" y="300381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Avdeling medisin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Petter Rangnes</a:t>
          </a:r>
        </a:p>
      </dsp:txBody>
      <dsp:txXfrm>
        <a:off x="4357645" y="3003811"/>
        <a:ext cx="1800308" cy="900154"/>
      </dsp:txXfrm>
    </dsp:sp>
    <dsp:sp modelId="{42323E24-3A4D-4176-861E-188A5353A3ED}">
      <dsp:nvSpPr>
        <dsp:cNvPr id="0" name=""/>
        <dsp:cNvSpPr/>
      </dsp:nvSpPr>
      <dsp:spPr>
        <a:xfrm>
          <a:off x="6536019" y="300381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Avdeling nevrologi, øye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og klinisk støtte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Åse Hagen Morsund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</dsp:txBody>
      <dsp:txXfrm>
        <a:off x="6536019" y="3003811"/>
        <a:ext cx="1800308" cy="900154"/>
      </dsp:txXfrm>
    </dsp:sp>
    <dsp:sp modelId="{23A107B3-C331-4A6B-89F7-C56CF36BC657}">
      <dsp:nvSpPr>
        <dsp:cNvPr id="0" name=""/>
        <dsp:cNvSpPr/>
      </dsp:nvSpPr>
      <dsp:spPr>
        <a:xfrm>
          <a:off x="8714392" y="300381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Avdeling ortopedi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Kirsti Sevaldsen</a:t>
          </a:r>
        </a:p>
      </dsp:txBody>
      <dsp:txXfrm>
        <a:off x="8714392" y="3003811"/>
        <a:ext cx="1800308" cy="900154"/>
      </dsp:txXfrm>
    </dsp:sp>
    <dsp:sp modelId="{D9CB1A03-2DBC-4949-A7CC-56BD0DB64B5A}">
      <dsp:nvSpPr>
        <dsp:cNvPr id="0" name=""/>
        <dsp:cNvSpPr/>
      </dsp:nvSpPr>
      <dsp:spPr>
        <a:xfrm>
          <a:off x="3268458" y="1725591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Rådgivere</a:t>
          </a:r>
        </a:p>
      </dsp:txBody>
      <dsp:txXfrm>
        <a:off x="3268458" y="1725591"/>
        <a:ext cx="1800308" cy="90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0ADC0-8707-425A-B1FC-0DDAAA2A6296}">
      <dsp:nvSpPr>
        <dsp:cNvPr id="0" name=""/>
        <dsp:cNvSpPr/>
      </dsp:nvSpPr>
      <dsp:spPr>
        <a:xfrm>
          <a:off x="5625324" y="2519832"/>
          <a:ext cx="101105" cy="761741"/>
        </a:xfrm>
        <a:custGeom>
          <a:avLst/>
          <a:gdLst/>
          <a:ahLst/>
          <a:cxnLst/>
          <a:rect l="0" t="0" r="0" b="0"/>
          <a:pathLst>
            <a:path>
              <a:moveTo>
                <a:pt x="101105" y="0"/>
              </a:moveTo>
              <a:lnTo>
                <a:pt x="101105" y="761741"/>
              </a:lnTo>
              <a:lnTo>
                <a:pt x="0" y="761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2A09-CB10-4F85-B9C0-59B57F0C1987}">
      <dsp:nvSpPr>
        <dsp:cNvPr id="0" name=""/>
        <dsp:cNvSpPr/>
      </dsp:nvSpPr>
      <dsp:spPr>
        <a:xfrm>
          <a:off x="5726430" y="2519832"/>
          <a:ext cx="5243044" cy="152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76"/>
              </a:lnTo>
              <a:lnTo>
                <a:pt x="5243044" y="1422376"/>
              </a:lnTo>
              <a:lnTo>
                <a:pt x="5243044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43917-46C2-4229-9D09-3784764C454D}">
      <dsp:nvSpPr>
        <dsp:cNvPr id="0" name=""/>
        <dsp:cNvSpPr/>
      </dsp:nvSpPr>
      <dsp:spPr>
        <a:xfrm>
          <a:off x="5726430" y="2519832"/>
          <a:ext cx="4077923" cy="152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76"/>
              </a:lnTo>
              <a:lnTo>
                <a:pt x="4077923" y="1422376"/>
              </a:lnTo>
              <a:lnTo>
                <a:pt x="4077923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8EC43-84DE-45B5-B1F3-C8C9EC840E0E}">
      <dsp:nvSpPr>
        <dsp:cNvPr id="0" name=""/>
        <dsp:cNvSpPr/>
      </dsp:nvSpPr>
      <dsp:spPr>
        <a:xfrm>
          <a:off x="5726430" y="2519832"/>
          <a:ext cx="2912802" cy="152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76"/>
              </a:lnTo>
              <a:lnTo>
                <a:pt x="2912802" y="1422376"/>
              </a:lnTo>
              <a:lnTo>
                <a:pt x="2912802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9765-DE0B-4DA9-8387-38EB6F9AA22B}">
      <dsp:nvSpPr>
        <dsp:cNvPr id="0" name=""/>
        <dsp:cNvSpPr/>
      </dsp:nvSpPr>
      <dsp:spPr>
        <a:xfrm>
          <a:off x="5726430" y="2519832"/>
          <a:ext cx="1747681" cy="152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76"/>
              </a:lnTo>
              <a:lnTo>
                <a:pt x="1747681" y="1422376"/>
              </a:lnTo>
              <a:lnTo>
                <a:pt x="1747681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3A70D-8526-4BAB-97DB-FCD10EA8E1F8}">
      <dsp:nvSpPr>
        <dsp:cNvPr id="0" name=""/>
        <dsp:cNvSpPr/>
      </dsp:nvSpPr>
      <dsp:spPr>
        <a:xfrm>
          <a:off x="5726430" y="2519832"/>
          <a:ext cx="582560" cy="152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76"/>
              </a:lnTo>
              <a:lnTo>
                <a:pt x="582560" y="1422376"/>
              </a:lnTo>
              <a:lnTo>
                <a:pt x="58256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DFB7F-C445-4B16-A9E5-148E0726D8FA}">
      <dsp:nvSpPr>
        <dsp:cNvPr id="0" name=""/>
        <dsp:cNvSpPr/>
      </dsp:nvSpPr>
      <dsp:spPr>
        <a:xfrm>
          <a:off x="5143869" y="2519832"/>
          <a:ext cx="582560" cy="1523482"/>
        </a:xfrm>
        <a:custGeom>
          <a:avLst/>
          <a:gdLst/>
          <a:ahLst/>
          <a:cxnLst/>
          <a:rect l="0" t="0" r="0" b="0"/>
          <a:pathLst>
            <a:path>
              <a:moveTo>
                <a:pt x="582560" y="0"/>
              </a:moveTo>
              <a:lnTo>
                <a:pt x="582560" y="1422376"/>
              </a:lnTo>
              <a:lnTo>
                <a:pt x="0" y="1422376"/>
              </a:lnTo>
              <a:lnTo>
                <a:pt x="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7245B-1E13-47D7-9D8F-2789C4375E35}">
      <dsp:nvSpPr>
        <dsp:cNvPr id="0" name=""/>
        <dsp:cNvSpPr/>
      </dsp:nvSpPr>
      <dsp:spPr>
        <a:xfrm>
          <a:off x="3978748" y="2519832"/>
          <a:ext cx="1747681" cy="1523482"/>
        </a:xfrm>
        <a:custGeom>
          <a:avLst/>
          <a:gdLst/>
          <a:ahLst/>
          <a:cxnLst/>
          <a:rect l="0" t="0" r="0" b="0"/>
          <a:pathLst>
            <a:path>
              <a:moveTo>
                <a:pt x="1747681" y="0"/>
              </a:moveTo>
              <a:lnTo>
                <a:pt x="1747681" y="1422376"/>
              </a:lnTo>
              <a:lnTo>
                <a:pt x="0" y="1422376"/>
              </a:lnTo>
              <a:lnTo>
                <a:pt x="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418D9-44D8-4C56-B8C6-2B39D1D39F32}">
      <dsp:nvSpPr>
        <dsp:cNvPr id="0" name=""/>
        <dsp:cNvSpPr/>
      </dsp:nvSpPr>
      <dsp:spPr>
        <a:xfrm>
          <a:off x="2813627" y="2519832"/>
          <a:ext cx="2912802" cy="1523482"/>
        </a:xfrm>
        <a:custGeom>
          <a:avLst/>
          <a:gdLst/>
          <a:ahLst/>
          <a:cxnLst/>
          <a:rect l="0" t="0" r="0" b="0"/>
          <a:pathLst>
            <a:path>
              <a:moveTo>
                <a:pt x="2912802" y="0"/>
              </a:moveTo>
              <a:lnTo>
                <a:pt x="2912802" y="1422376"/>
              </a:lnTo>
              <a:lnTo>
                <a:pt x="0" y="1422376"/>
              </a:lnTo>
              <a:lnTo>
                <a:pt x="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BB153-78BE-4092-A546-3D5E97AB0659}">
      <dsp:nvSpPr>
        <dsp:cNvPr id="0" name=""/>
        <dsp:cNvSpPr/>
      </dsp:nvSpPr>
      <dsp:spPr>
        <a:xfrm>
          <a:off x="1648506" y="2519832"/>
          <a:ext cx="4077923" cy="1523482"/>
        </a:xfrm>
        <a:custGeom>
          <a:avLst/>
          <a:gdLst/>
          <a:ahLst/>
          <a:cxnLst/>
          <a:rect l="0" t="0" r="0" b="0"/>
          <a:pathLst>
            <a:path>
              <a:moveTo>
                <a:pt x="4077923" y="0"/>
              </a:moveTo>
              <a:lnTo>
                <a:pt x="4077923" y="1422376"/>
              </a:lnTo>
              <a:lnTo>
                <a:pt x="0" y="1422376"/>
              </a:lnTo>
              <a:lnTo>
                <a:pt x="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01E50-5D74-445E-A390-A82941C3B84A}">
      <dsp:nvSpPr>
        <dsp:cNvPr id="0" name=""/>
        <dsp:cNvSpPr/>
      </dsp:nvSpPr>
      <dsp:spPr>
        <a:xfrm>
          <a:off x="483385" y="2519832"/>
          <a:ext cx="5243044" cy="1523482"/>
        </a:xfrm>
        <a:custGeom>
          <a:avLst/>
          <a:gdLst/>
          <a:ahLst/>
          <a:cxnLst/>
          <a:rect l="0" t="0" r="0" b="0"/>
          <a:pathLst>
            <a:path>
              <a:moveTo>
                <a:pt x="5243044" y="0"/>
              </a:moveTo>
              <a:lnTo>
                <a:pt x="5243044" y="1422376"/>
              </a:lnTo>
              <a:lnTo>
                <a:pt x="0" y="1422376"/>
              </a:lnTo>
              <a:lnTo>
                <a:pt x="0" y="152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88EBB-0AB3-4531-9F50-9FF02B08C578}">
      <dsp:nvSpPr>
        <dsp:cNvPr id="0" name=""/>
        <dsp:cNvSpPr/>
      </dsp:nvSpPr>
      <dsp:spPr>
        <a:xfrm>
          <a:off x="5244975" y="2038377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Avd. sjef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Petter Rangnes</a:t>
          </a:r>
        </a:p>
      </dsp:txBody>
      <dsp:txXfrm>
        <a:off x="5244975" y="2038377"/>
        <a:ext cx="962909" cy="481454"/>
      </dsp:txXfrm>
    </dsp:sp>
    <dsp:sp modelId="{A24356A4-49FB-41BF-966D-EA3759490242}">
      <dsp:nvSpPr>
        <dsp:cNvPr id="0" name=""/>
        <dsp:cNvSpPr/>
      </dsp:nvSpPr>
      <dsp:spPr>
        <a:xfrm>
          <a:off x="1931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Medisinske leger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err="1"/>
            <a:t>xxxxx</a:t>
          </a:r>
          <a:endParaRPr lang="nb-NO" sz="800" kern="1200"/>
        </a:p>
      </dsp:txBody>
      <dsp:txXfrm>
        <a:off x="1931" y="4043314"/>
        <a:ext cx="962909" cy="481454"/>
      </dsp:txXfrm>
    </dsp:sp>
    <dsp:sp modelId="{4BA32D23-6AD2-47CC-ABF7-114A5C1C7A04}">
      <dsp:nvSpPr>
        <dsp:cNvPr id="0" name=""/>
        <dsp:cNvSpPr/>
      </dsp:nvSpPr>
      <dsp:spPr>
        <a:xfrm>
          <a:off x="1167051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Akutt 24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Beate Lyngvær</a:t>
          </a:r>
        </a:p>
      </dsp:txBody>
      <dsp:txXfrm>
        <a:off x="1167051" y="4043314"/>
        <a:ext cx="962909" cy="481454"/>
      </dsp:txXfrm>
    </dsp:sp>
    <dsp:sp modelId="{CF622FB9-8277-4D47-8873-EEDFECC35261}">
      <dsp:nvSpPr>
        <dsp:cNvPr id="0" name=""/>
        <dsp:cNvSpPr/>
      </dsp:nvSpPr>
      <dsp:spPr>
        <a:xfrm>
          <a:off x="2332172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SP: Hjerte/infeksjon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Mette Malme</a:t>
          </a:r>
        </a:p>
      </dsp:txBody>
      <dsp:txXfrm>
        <a:off x="2332172" y="4043314"/>
        <a:ext cx="962909" cy="481454"/>
      </dsp:txXfrm>
    </dsp:sp>
    <dsp:sp modelId="{C7A6AF6E-0B7B-4DF9-B4E0-50C86E793AF1}">
      <dsp:nvSpPr>
        <dsp:cNvPr id="0" name=""/>
        <dsp:cNvSpPr/>
      </dsp:nvSpPr>
      <dsp:spPr>
        <a:xfrm>
          <a:off x="3497293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SP: Fordøyelse / lunge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Mathilde Stranden</a:t>
          </a:r>
        </a:p>
      </dsp:txBody>
      <dsp:txXfrm>
        <a:off x="3497293" y="4043314"/>
        <a:ext cx="962909" cy="481454"/>
      </dsp:txXfrm>
    </dsp:sp>
    <dsp:sp modelId="{1A725567-4919-40FF-BF1B-9B4D2E005EF2}">
      <dsp:nvSpPr>
        <dsp:cNvPr id="0" name=""/>
        <dsp:cNvSpPr/>
      </dsp:nvSpPr>
      <dsp:spPr>
        <a:xfrm>
          <a:off x="4662414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SP: Kreft, </a:t>
          </a:r>
          <a:r>
            <a:rPr lang="nb-NO" sz="800" kern="1200" err="1"/>
            <a:t>palliasjon</a:t>
          </a:r>
          <a:r>
            <a:rPr lang="nb-NO" sz="800" kern="1200"/>
            <a:t> &amp; hematologi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Kristina Aasen</a:t>
          </a:r>
        </a:p>
      </dsp:txBody>
      <dsp:txXfrm>
        <a:off x="4662414" y="4043314"/>
        <a:ext cx="962909" cy="481454"/>
      </dsp:txXfrm>
    </dsp:sp>
    <dsp:sp modelId="{8F44BD9B-074F-4957-8A7D-3AB54EAFD156}">
      <dsp:nvSpPr>
        <dsp:cNvPr id="0" name=""/>
        <dsp:cNvSpPr/>
      </dsp:nvSpPr>
      <dsp:spPr>
        <a:xfrm>
          <a:off x="5827535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Akuttmottak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Anne Lena Moen</a:t>
          </a:r>
        </a:p>
      </dsp:txBody>
      <dsp:txXfrm>
        <a:off x="5827535" y="4043314"/>
        <a:ext cx="962909" cy="481454"/>
      </dsp:txXfrm>
    </dsp:sp>
    <dsp:sp modelId="{216329C7-378E-4D5D-985E-F23580D3F7AA}">
      <dsp:nvSpPr>
        <dsp:cNvPr id="0" name=""/>
        <dsp:cNvSpPr/>
      </dsp:nvSpPr>
      <dsp:spPr>
        <a:xfrm>
          <a:off x="6992656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err="1"/>
            <a:t>Medpol</a:t>
          </a:r>
          <a:r>
            <a:rPr lang="nb-NO" sz="800" kern="1200"/>
            <a:t>. KSU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Linn K. Svanemsli</a:t>
          </a:r>
        </a:p>
      </dsp:txBody>
      <dsp:txXfrm>
        <a:off x="6992656" y="4043314"/>
        <a:ext cx="962909" cy="481454"/>
      </dsp:txXfrm>
    </dsp:sp>
    <dsp:sp modelId="{22D2C885-E722-47B0-9354-FA42EDAE724E}">
      <dsp:nvSpPr>
        <dsp:cNvPr id="0" name=""/>
        <dsp:cNvSpPr/>
      </dsp:nvSpPr>
      <dsp:spPr>
        <a:xfrm>
          <a:off x="8157777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err="1"/>
            <a:t>Medpol</a:t>
          </a:r>
          <a:r>
            <a:rPr lang="nb-NO" sz="800" kern="1200"/>
            <a:t> Hjelset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Karin Iversen</a:t>
          </a:r>
        </a:p>
      </dsp:txBody>
      <dsp:txXfrm>
        <a:off x="8157777" y="4043314"/>
        <a:ext cx="962909" cy="481454"/>
      </dsp:txXfrm>
    </dsp:sp>
    <dsp:sp modelId="{CAF06213-4F7A-4E7A-8145-2333FDEAA478}">
      <dsp:nvSpPr>
        <dsp:cNvPr id="0" name=""/>
        <dsp:cNvSpPr/>
      </dsp:nvSpPr>
      <dsp:spPr>
        <a:xfrm>
          <a:off x="9322898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Dialyse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Ragnhild Vang</a:t>
          </a:r>
        </a:p>
      </dsp:txBody>
      <dsp:txXfrm>
        <a:off x="9322898" y="4043314"/>
        <a:ext cx="962909" cy="481454"/>
      </dsp:txXfrm>
    </dsp:sp>
    <dsp:sp modelId="{F9A954A4-97C8-4686-8120-5DAF66634CA6}">
      <dsp:nvSpPr>
        <dsp:cNvPr id="0" name=""/>
        <dsp:cNvSpPr/>
      </dsp:nvSpPr>
      <dsp:spPr>
        <a:xfrm>
          <a:off x="10488019" y="4043314"/>
          <a:ext cx="962909" cy="481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Medisinsk kontor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/>
            <a:t>Inger Hargaut</a:t>
          </a:r>
        </a:p>
      </dsp:txBody>
      <dsp:txXfrm>
        <a:off x="10488019" y="4043314"/>
        <a:ext cx="962909" cy="481454"/>
      </dsp:txXfrm>
    </dsp:sp>
    <dsp:sp modelId="{AE73601F-BAC1-498B-9773-35EEBCC01CF8}">
      <dsp:nvSpPr>
        <dsp:cNvPr id="0" name=""/>
        <dsp:cNvSpPr/>
      </dsp:nvSpPr>
      <dsp:spPr>
        <a:xfrm>
          <a:off x="3957564" y="2722043"/>
          <a:ext cx="1667759" cy="1119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u="none" kern="1200" dirty="0" smtClean="0"/>
            <a:t>Kvalitetsrådgiver</a:t>
          </a:r>
          <a:endParaRPr lang="nb-NO" sz="800" u="none" kern="1200" dirty="0"/>
        </a:p>
      </dsp:txBody>
      <dsp:txXfrm>
        <a:off x="3957564" y="2722043"/>
        <a:ext cx="1667759" cy="111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56C7-CF37-4692-9F9D-8A921B210E16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15986-5F24-42DA-8AEB-F260540040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6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0793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4446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5DFE68C-A175-BC42-AE80-33F873A0D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8" y="548094"/>
            <a:ext cx="2716604" cy="3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F55ECEA7-4D5E-0842-B9A3-A24722CEF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" y="6488034"/>
            <a:ext cx="1597660" cy="1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28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D434F900-FA68-3E47-ABB2-CFB34307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3305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16C4D180-3B96-0F4A-A2B1-758B5D0F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6958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2C582EEE-1A50-A343-95F4-217E28AF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677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37EFFC9-06A5-EF46-AECF-249072C79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" y="6488034"/>
            <a:ext cx="1597660" cy="198235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47BCB4D-CC28-1F4A-BD99-07DCFA61FA9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9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7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58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20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58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380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107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- Lite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3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-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-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6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57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14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3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20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627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0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2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0793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4446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165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74F09EA-9F9F-164F-9F08-58FBEC4253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8" y="548094"/>
            <a:ext cx="2716604" cy="3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6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388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764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54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4392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8045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8764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7511BB-D0A8-9E4A-B63D-22F3DC0D0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8" y="548094"/>
            <a:ext cx="2716604" cy="3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4651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304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023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933B827-8172-404C-9F8B-905DFC084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9" y="6488034"/>
            <a:ext cx="1597660" cy="1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4651" y="6398554"/>
            <a:ext cx="1084118" cy="365125"/>
          </a:xfrm>
        </p:spPr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304" y="6398554"/>
            <a:ext cx="5217202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023" y="6398554"/>
            <a:ext cx="578427" cy="365125"/>
          </a:xfr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CF60687-03E5-5F43-A12A-08CD4CA773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9" y="6488034"/>
            <a:ext cx="1597660" cy="1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63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5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6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3305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6958" y="6398554"/>
            <a:ext cx="521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677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9507"/>
            <a:ext cx="105156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>
              <a:ext uri="{FF2B5EF4-FFF2-40B4-BE49-F238E27FC236}">
                <a16:creationId xmlns:a16="http://schemas.microsoft.com/office/drawing/2014/main" id="{F15BA654-0B2A-CA42-B017-69F164844A5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88034"/>
            <a:ext cx="1597660" cy="19823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2EABEFB-27AA-A010-F45B-F6DEC20E245E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63500" y="67030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68329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19.09.2024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66F69B1-097E-F096-92D4-D69C99216E40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63500" y="67030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7759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8101" y="24244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Seminar med LSU Molde &amp; Kristiansund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Konseptet Akutt 24 i SNR / HMR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55694" y="4893089"/>
            <a:ext cx="5157787" cy="823912"/>
          </a:xfrm>
        </p:spPr>
        <p:txBody>
          <a:bodyPr>
            <a:normAutofit/>
          </a:bodyPr>
          <a:lstStyle/>
          <a:p>
            <a:r>
              <a:rPr lang="nb-NO" sz="1400" dirty="0" smtClean="0"/>
              <a:t>Hjelset 20. september 2024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02849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40929"/>
            <a:ext cx="10515600" cy="1325563"/>
          </a:xfrm>
        </p:spPr>
        <p:txBody>
          <a:bodyPr/>
          <a:lstStyle/>
          <a:p>
            <a:r>
              <a:rPr lang="nb-NO" dirty="0" smtClean="0"/>
              <a:t>Pasienter i Akutt 24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630796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/>
              <a:t>Eksempler på pasientgrupper 1-3 dager liggetid:</a:t>
            </a:r>
          </a:p>
          <a:p>
            <a:pPr marL="0" indent="0">
              <a:buNone/>
            </a:pPr>
            <a:endParaRPr lang="nb-NO" b="1" dirty="0" smtClean="0"/>
          </a:p>
          <a:p>
            <a:r>
              <a:rPr lang="nb-NO" dirty="0" smtClean="0"/>
              <a:t>Kardiologiske pasienter eks: </a:t>
            </a:r>
          </a:p>
          <a:p>
            <a:pPr lvl="1"/>
            <a:r>
              <a:rPr lang="nb-NO" dirty="0" smtClean="0"/>
              <a:t>Brystsmerter</a:t>
            </a:r>
          </a:p>
          <a:p>
            <a:pPr lvl="1"/>
            <a:r>
              <a:rPr lang="nb-NO" dirty="0" smtClean="0"/>
              <a:t>Uregelmessig hjertefrekvens </a:t>
            </a:r>
          </a:p>
          <a:p>
            <a:r>
              <a:rPr lang="nb-NO" dirty="0" smtClean="0"/>
              <a:t>Rusakutt </a:t>
            </a:r>
          </a:p>
          <a:p>
            <a:r>
              <a:rPr lang="nb-NO" dirty="0" smtClean="0"/>
              <a:t>Hodepine, </a:t>
            </a:r>
            <a:r>
              <a:rPr lang="nb-NO" dirty="0" err="1" smtClean="0"/>
              <a:t>commotio</a:t>
            </a:r>
            <a:endParaRPr lang="nb-NO" dirty="0" smtClean="0"/>
          </a:p>
          <a:p>
            <a:r>
              <a:rPr lang="nb-NO" dirty="0" smtClean="0"/>
              <a:t>Infeksjoner </a:t>
            </a:r>
          </a:p>
          <a:p>
            <a:r>
              <a:rPr lang="nb-NO" dirty="0" smtClean="0"/>
              <a:t>Svimmelhet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713923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/>
              <a:t>Inklusjonskriterier:</a:t>
            </a:r>
          </a:p>
          <a:p>
            <a:r>
              <a:rPr lang="nb-NO" dirty="0" smtClean="0"/>
              <a:t>Pasienten behandles som øyeblikkelig hjelp</a:t>
            </a:r>
          </a:p>
          <a:p>
            <a:r>
              <a:rPr lang="nb-NO" dirty="0" smtClean="0"/>
              <a:t>Pasienten er over 18 år</a:t>
            </a:r>
          </a:p>
          <a:p>
            <a:pPr lvl="1"/>
            <a:r>
              <a:rPr lang="nb-NO" dirty="0" smtClean="0"/>
              <a:t>Unntak </a:t>
            </a:r>
            <a:r>
              <a:rPr lang="nb-NO" dirty="0" err="1" smtClean="0"/>
              <a:t>intox</a:t>
            </a:r>
            <a:r>
              <a:rPr lang="nb-NO" dirty="0" smtClean="0"/>
              <a:t> mellom 16-18</a:t>
            </a:r>
          </a:p>
          <a:p>
            <a:r>
              <a:rPr lang="nb-NO" dirty="0" smtClean="0"/>
              <a:t>Forventes å kunne utskrives etter 24 timer</a:t>
            </a:r>
          </a:p>
          <a:p>
            <a:r>
              <a:rPr lang="nb-NO" dirty="0" smtClean="0"/>
              <a:t>Begrenset tilsyn/overvåkingsnivå</a:t>
            </a:r>
          </a:p>
          <a:p>
            <a:r>
              <a:rPr lang="nb-NO" dirty="0" smtClean="0"/>
              <a:t>Andre forløp:</a:t>
            </a:r>
          </a:p>
          <a:p>
            <a:pPr lvl="1"/>
            <a:r>
              <a:rPr lang="nb-NO" dirty="0" smtClean="0"/>
              <a:t>Observasjon etter prosedyre </a:t>
            </a:r>
          </a:p>
          <a:p>
            <a:pPr lvl="1"/>
            <a:r>
              <a:rPr lang="nb-NO" dirty="0" smtClean="0"/>
              <a:t>Vente på transport hjem</a:t>
            </a:r>
          </a:p>
          <a:p>
            <a:pPr lvl="1"/>
            <a:r>
              <a:rPr lang="nb-NO" dirty="0" smtClean="0"/>
              <a:t>Avklart lengre forløp</a:t>
            </a:r>
          </a:p>
          <a:p>
            <a:pPr marL="457200" lvl="1" indent="0">
              <a:buNone/>
            </a:pPr>
            <a:endParaRPr lang="nb-NO" dirty="0" smtClean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477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67326"/>
            <a:ext cx="10515600" cy="1325563"/>
          </a:xfrm>
        </p:spPr>
        <p:txBody>
          <a:bodyPr/>
          <a:lstStyle/>
          <a:p>
            <a:r>
              <a:rPr lang="nb-NO" dirty="0" smtClean="0"/>
              <a:t>Pasientverdi i konseptet: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0108"/>
            <a:ext cx="5181600" cy="4351338"/>
          </a:xfrm>
        </p:spPr>
        <p:txBody>
          <a:bodyPr>
            <a:normAutofit/>
          </a:bodyPr>
          <a:lstStyle/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Optimalisert forløp </a:t>
            </a:r>
          </a:p>
          <a:p>
            <a:pPr lvl="2"/>
            <a:r>
              <a:rPr lang="nb-NO" sz="2400" dirty="0" smtClean="0"/>
              <a:t>Rask utredning, behandling med lite ventetid </a:t>
            </a:r>
            <a:endParaRPr lang="nb-NO" sz="2400" dirty="0"/>
          </a:p>
          <a:p>
            <a:pPr lvl="1"/>
            <a:r>
              <a:rPr lang="nb-NO" dirty="0" smtClean="0"/>
              <a:t>Raskere hjemreise  </a:t>
            </a:r>
          </a:p>
          <a:p>
            <a:pPr lvl="1"/>
            <a:r>
              <a:rPr lang="nb-NO" dirty="0" smtClean="0"/>
              <a:t>Færre korte forløp i sengeområdene  </a:t>
            </a:r>
          </a:p>
          <a:p>
            <a:pPr lvl="1"/>
            <a:r>
              <a:rPr lang="nb-NO" dirty="0" smtClean="0"/>
              <a:t>Vi får behandlet flere pasienter totalt i vår region!</a:t>
            </a:r>
            <a:endParaRPr lang="nb-NO" dirty="0"/>
          </a:p>
        </p:txBody>
      </p:sp>
      <p:pic>
        <p:nvPicPr>
          <p:cNvPr id="7" name="Plassholder for inn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69" y="2122610"/>
            <a:ext cx="5181600" cy="37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Fordeling av døgnsenger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53" y="2571212"/>
            <a:ext cx="8247567" cy="36959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94" y="2960023"/>
            <a:ext cx="3803106" cy="2918331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77750"/>
              </p:ext>
            </p:extLst>
          </p:nvPr>
        </p:nvGraphicFramePr>
        <p:xfrm>
          <a:off x="7520684" y="1113808"/>
          <a:ext cx="3427310" cy="101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529">
                  <a:extLst>
                    <a:ext uri="{9D8B030D-6E8A-4147-A177-3AD203B41FA5}">
                      <a16:colId xmlns:a16="http://schemas.microsoft.com/office/drawing/2014/main" val="3784414403"/>
                    </a:ext>
                  </a:extLst>
                </a:gridCol>
                <a:gridCol w="1725781">
                  <a:extLst>
                    <a:ext uri="{9D8B030D-6E8A-4147-A177-3AD203B41FA5}">
                      <a16:colId xmlns:a16="http://schemas.microsoft.com/office/drawing/2014/main" val="2892123356"/>
                    </a:ext>
                  </a:extLst>
                </a:gridCol>
              </a:tblGrid>
              <a:tr h="1017142">
                <a:tc>
                  <a:txBody>
                    <a:bodyPr/>
                    <a:lstStyle/>
                    <a:p>
                      <a:pPr fontAlgn="t"/>
                      <a:r>
                        <a:rPr lang="nn-NO" sz="1200" b="1" u="sng" dirty="0" smtClean="0"/>
                        <a:t>Somatiske senger</a:t>
                      </a:r>
                      <a:endParaRPr lang="nb-NO" sz="1200" b="1" u="sng" dirty="0" smtClean="0"/>
                    </a:p>
                    <a:p>
                      <a:pPr fontAlgn="t"/>
                      <a:r>
                        <a:rPr lang="nn-NO" sz="1200" b="0" dirty="0" smtClean="0"/>
                        <a:t>146 normalsenger </a:t>
                      </a:r>
                      <a:endParaRPr lang="nb-NO" sz="1200" b="0" dirty="0" smtClean="0"/>
                    </a:p>
                    <a:p>
                      <a:pPr fontAlgn="t"/>
                      <a:r>
                        <a:rPr lang="nn-NO" sz="1200" b="0" dirty="0" smtClean="0"/>
                        <a:t>8 intensivsenger </a:t>
                      </a:r>
                      <a:endParaRPr lang="nb-NO" sz="1200" b="0" dirty="0" smtClean="0"/>
                    </a:p>
                    <a:p>
                      <a:pPr fontAlgn="t"/>
                      <a:r>
                        <a:rPr lang="nn-NO" sz="1200" b="0" dirty="0" smtClean="0"/>
                        <a:t>23 pasienthotellsenger </a:t>
                      </a:r>
                      <a:endParaRPr lang="nb-NO" sz="1200" b="0" dirty="0" smtClean="0"/>
                    </a:p>
                    <a:p>
                      <a:pPr fontAlgn="t"/>
                      <a:r>
                        <a:rPr lang="nn-NO" sz="1200" b="0" dirty="0" smtClean="0"/>
                        <a:t>19 korttidspostsenger</a:t>
                      </a:r>
                      <a:endParaRPr lang="nb-NO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 smtClean="0"/>
                    </a:p>
                    <a:p>
                      <a:endParaRPr lang="nb-NO" sz="1100" dirty="0" smtClean="0"/>
                    </a:p>
                    <a:p>
                      <a:r>
                        <a:rPr lang="nb-NO" sz="1200" dirty="0" smtClean="0"/>
                        <a:t>196 senger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7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6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6563" y="226152"/>
            <a:ext cx="3473917" cy="1325563"/>
          </a:xfrm>
        </p:spPr>
        <p:txBody>
          <a:bodyPr/>
          <a:lstStyle/>
          <a:p>
            <a:pPr algn="ctr"/>
            <a:r>
              <a:rPr lang="nb-NO" dirty="0" smtClean="0"/>
              <a:t>Rom &amp; areal </a:t>
            </a:r>
            <a:br>
              <a:rPr lang="nb-NO" dirty="0" smtClean="0"/>
            </a:br>
            <a:r>
              <a:rPr lang="nb-NO" dirty="0" smtClean="0"/>
              <a:t>akutt 24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916" y="43067"/>
            <a:ext cx="6109525" cy="681493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" y="3058069"/>
            <a:ext cx="6660986" cy="22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9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av akutt 24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872375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Organiseres som egen enhet</a:t>
            </a:r>
          </a:p>
          <a:p>
            <a:pPr lvl="1"/>
            <a:r>
              <a:rPr lang="nb-NO" dirty="0" smtClean="0"/>
              <a:t>(Vurdert </a:t>
            </a:r>
            <a:r>
              <a:rPr lang="nb-NO" dirty="0" err="1" smtClean="0"/>
              <a:t>samorganisert</a:t>
            </a:r>
            <a:r>
              <a:rPr lang="nb-NO" dirty="0" smtClean="0"/>
              <a:t> med akuttmottak. Antall ansatte og </a:t>
            </a:r>
            <a:r>
              <a:rPr lang="nb-NO" dirty="0" err="1" smtClean="0"/>
              <a:t>Akuttforskriften</a:t>
            </a:r>
            <a:r>
              <a:rPr lang="nb-NO" dirty="0" smtClean="0"/>
              <a:t> som anbefaler akuttmottak som egen enhet var medvirkende for valg av organisering)</a:t>
            </a:r>
          </a:p>
          <a:p>
            <a:r>
              <a:rPr lang="nb-NO" dirty="0" smtClean="0"/>
              <a:t>Inklusjonskriterier:  Akutt, over 18 år, forventet liggetid inntil 24 t (her må vi erfare og justere, døgnskille)</a:t>
            </a:r>
          </a:p>
          <a:p>
            <a:r>
              <a:rPr lang="nb-NO" dirty="0" smtClean="0"/>
              <a:t>Exit enhet, nei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Tre grupper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Hjertesykdommer, generell indremedisin (inkl. akutt rus (</a:t>
            </a:r>
            <a:r>
              <a:rPr lang="nb-NO" dirty="0" err="1" smtClean="0">
                <a:solidFill>
                  <a:srgbClr val="FF0000"/>
                </a:solidFill>
              </a:rPr>
              <a:t>intox</a:t>
            </a:r>
            <a:r>
              <a:rPr lang="nb-NO" dirty="0" smtClean="0">
                <a:solidFill>
                  <a:srgbClr val="FF0000"/>
                </a:solidFill>
              </a:rPr>
              <a:t>)), kirurgi/ortopedi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Planlegge utskrivelse ved ankomst, hyppig visittgang, utskrivelse til rett tid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Tilgang til spesialister for raskere avklaring</a:t>
            </a:r>
          </a:p>
          <a:p>
            <a:r>
              <a:rPr lang="nb-NO" dirty="0" smtClean="0"/>
              <a:t>Sykepleiere / helsefagarbeidere med generell kompetanse</a:t>
            </a:r>
          </a:p>
          <a:p>
            <a:pPr lvl="1"/>
            <a:r>
              <a:rPr lang="nb-NO" dirty="0" smtClean="0"/>
              <a:t>Har pasienten behov for mer spesialisert kompetanse er det fagspesifikk sengepost / intensiv som er rett lokasjon</a:t>
            </a:r>
          </a:p>
          <a:p>
            <a:pPr lvl="1"/>
            <a:r>
              <a:rPr lang="nb-NO" dirty="0" smtClean="0"/>
              <a:t>Høyere bemanning per seng sammenlignet med «vanlig» sengepost (Pleiefaktor)</a:t>
            </a:r>
          </a:p>
          <a:p>
            <a:r>
              <a:rPr lang="nb-NO" dirty="0" smtClean="0"/>
              <a:t>Tett samarbeid med akuttmottak om pasientflyt, sambruk av areal</a:t>
            </a:r>
          </a:p>
          <a:p>
            <a:r>
              <a:rPr lang="nb-NO" dirty="0" smtClean="0"/>
              <a:t>Vi har nå innplassert leder, assisterende leder og ansatte, god rekruttering</a:t>
            </a:r>
          </a:p>
          <a:p>
            <a:r>
              <a:rPr lang="nb-NO" dirty="0" smtClean="0"/>
              <a:t>Vi har litt igjen: </a:t>
            </a:r>
          </a:p>
          <a:p>
            <a:pPr lvl="1"/>
            <a:r>
              <a:rPr lang="nb-NO" dirty="0" smtClean="0"/>
              <a:t>Vi er fortsatt på detaljeringsstadiet og vil nok måtte justere både frem mot oppstart og etter oppstart </a:t>
            </a:r>
          </a:p>
          <a:p>
            <a:r>
              <a:rPr lang="nb-NO" b="1" dirty="0" smtClean="0"/>
              <a:t>Kan vi mislykkes?</a:t>
            </a:r>
          </a:p>
          <a:p>
            <a:pPr lvl="1"/>
            <a:r>
              <a:rPr lang="nb-NO" b="1" dirty="0" smtClean="0"/>
              <a:t>Punktene i rødt er vår største bekymring</a:t>
            </a:r>
          </a:p>
          <a:p>
            <a:pPr lvl="1"/>
            <a:r>
              <a:rPr lang="nb-NO" b="1" dirty="0" smtClean="0"/>
              <a:t>Ja, vi vil måtte videresende x % til annen døgnenhet etter 24 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04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dette å si for kommunene (fastleger, tilsynsleger og LV-leger)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Ingen endring i henvisningspraksis</a:t>
            </a:r>
          </a:p>
          <a:p>
            <a:r>
              <a:rPr lang="nb-NO" dirty="0" smtClean="0"/>
              <a:t>Akutt 24 (korttidspost) er i bunn en «vanlig» sengepost</a:t>
            </a:r>
          </a:p>
          <a:p>
            <a:r>
              <a:rPr lang="nb-NO" dirty="0" smtClean="0"/>
              <a:t>Ikke et nytt pasienttilbud</a:t>
            </a:r>
          </a:p>
          <a:p>
            <a:r>
              <a:rPr lang="nb-NO" dirty="0" smtClean="0"/>
              <a:t>Vi tror dette blir et godt tilbud for kommunenes innbyggere (pasienter) som har nytte av kortere liggetid</a:t>
            </a:r>
          </a:p>
          <a:p>
            <a:r>
              <a:rPr lang="nb-NO" dirty="0" smtClean="0"/>
              <a:t>Vi vil i stor grad plassere pasienter som mottar kommunale tilbud i andre fagspesifikke døgnheter (selektering av pasienter)</a:t>
            </a:r>
          </a:p>
          <a:p>
            <a:r>
              <a:rPr lang="nb-NO" dirty="0" smtClean="0"/>
              <a:t>Samhandlingstelefon: </a:t>
            </a:r>
            <a:r>
              <a:rPr lang="nb-NO" sz="2200" dirty="0" smtClean="0"/>
              <a:t>Fortsatt på planleggingsstadiet</a:t>
            </a:r>
          </a:p>
          <a:p>
            <a:pPr lvl="1"/>
            <a:r>
              <a:rPr lang="nb-NO" dirty="0" smtClean="0"/>
              <a:t>Kriterier for å kontakte samhandlingstelefon</a:t>
            </a:r>
          </a:p>
          <a:p>
            <a:pPr lvl="1"/>
            <a:r>
              <a:rPr lang="nb-NO" dirty="0" smtClean="0"/>
              <a:t>Mulighet for akutt poliklinikk neste dag. (Rett spesialist til rett problemstilling)</a:t>
            </a:r>
          </a:p>
          <a:p>
            <a:pPr lvl="1"/>
            <a:r>
              <a:rPr lang="nb-NO" dirty="0" smtClean="0"/>
              <a:t>Usikkerhet vedrørende indikasjon for innleggelse</a:t>
            </a:r>
          </a:p>
        </p:txBody>
      </p:sp>
    </p:spTree>
    <p:extLst>
      <p:ext uri="{BB962C8B-B14F-4D97-AF65-F5344CB8AC3E}">
        <p14:creationId xmlns:p14="http://schemas.microsoft.com/office/powerpoint/2010/main" val="419587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42127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 smtClean="0"/>
              <a:t>Akutt 24 – Et nytt konsept i HMR, et etablert konsept nasjonalt &amp; internasjonalt</a:t>
            </a:r>
            <a:endParaRPr lang="nb-NO" sz="40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97" y="1448790"/>
            <a:ext cx="3848539" cy="48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Organisasjonskart Helse Møre og Romsdal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783" y="1254484"/>
            <a:ext cx="8751073" cy="49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Klinikk SNR – sykehuset Nordmøre og Romsdal, </a:t>
            </a:r>
            <a:br>
              <a:rPr lang="nb-NO" dirty="0" smtClean="0"/>
            </a:br>
            <a:r>
              <a:rPr lang="nb-NO" dirty="0" smtClean="0"/>
              <a:t>Molde sjukehus og Kristiansund sjukehus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04378"/>
            <a:ext cx="10515600" cy="830685"/>
          </a:xfrm>
        </p:spPr>
        <p:txBody>
          <a:bodyPr/>
          <a:lstStyle/>
          <a:p>
            <a:r>
              <a:rPr lang="nb-NO" dirty="0" smtClean="0"/>
              <a:t>Organisatorisk plassering av akutt 24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b-NO">
              <a:solidFill>
                <a:schemeClr val="tx2"/>
              </a:solidFill>
            </a:endParaRPr>
          </a:p>
          <a:p>
            <a:endParaRPr lang="nb-NO"/>
          </a:p>
          <a:p>
            <a:endParaRPr lang="nb-NO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069174"/>
              </p:ext>
            </p:extLst>
          </p:nvPr>
        </p:nvGraphicFramePr>
        <p:xfrm>
          <a:off x="97155" y="304378"/>
          <a:ext cx="11452860" cy="656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43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392" y="365125"/>
            <a:ext cx="10747408" cy="1325563"/>
          </a:xfrm>
        </p:spPr>
        <p:txBody>
          <a:bodyPr/>
          <a:lstStyle/>
          <a:p>
            <a:r>
              <a:rPr lang="nb-NO" dirty="0" smtClean="0"/>
              <a:t>Nye konsepter for SNR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392" y="1501541"/>
            <a:ext cx="10747408" cy="4675422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Eierskap til konseptene ligger til ulike klinikker…</a:t>
            </a:r>
          </a:p>
          <a:p>
            <a:pPr lvl="1"/>
            <a:r>
              <a:rPr lang="nb-NO" dirty="0" smtClean="0"/>
              <a:t>Enerom</a:t>
            </a:r>
          </a:p>
          <a:p>
            <a:pPr lvl="2"/>
            <a:r>
              <a:rPr lang="nb-NO" dirty="0" smtClean="0"/>
              <a:t>Isolere, problematikk mann/dame, opprettholde taushetsplikt</a:t>
            </a:r>
          </a:p>
          <a:p>
            <a:pPr lvl="2"/>
            <a:r>
              <a:rPr lang="nb-NO" dirty="0" smtClean="0"/>
              <a:t>Men, enerom har også sine ulemper..</a:t>
            </a:r>
          </a:p>
          <a:p>
            <a:pPr lvl="1"/>
            <a:r>
              <a:rPr lang="nb-NO" dirty="0" smtClean="0"/>
              <a:t>Døgnenhet for kreft, </a:t>
            </a:r>
            <a:r>
              <a:rPr lang="nb-NO" dirty="0" err="1" smtClean="0"/>
              <a:t>palliasjon</a:t>
            </a:r>
            <a:r>
              <a:rPr lang="nb-NO" dirty="0" smtClean="0"/>
              <a:t> og blodsykdommer</a:t>
            </a:r>
          </a:p>
          <a:p>
            <a:pPr lvl="1"/>
            <a:r>
              <a:rPr lang="nb-NO" dirty="0" smtClean="0"/>
              <a:t>Døgnenhet for korttidspost – Akutt 24</a:t>
            </a:r>
          </a:p>
          <a:p>
            <a:pPr lvl="1"/>
            <a:r>
              <a:rPr lang="nb-NO" dirty="0" smtClean="0"/>
              <a:t>Hotell senger – Barsel og somatikk</a:t>
            </a:r>
          </a:p>
          <a:p>
            <a:pPr lvl="1"/>
            <a:r>
              <a:rPr lang="nb-NO" dirty="0" smtClean="0"/>
              <a:t>Utendørs saneringsenhet – </a:t>
            </a:r>
            <a:r>
              <a:rPr lang="nb-NO" sz="1700" dirty="0" smtClean="0"/>
              <a:t>Beredskapsenhet for mottak av pasienter som er utsatt for kjemiske stoffer, biologisk agens, radioaktive stoffer og nukleært materialet (CBRNE)</a:t>
            </a:r>
          </a:p>
          <a:p>
            <a:pPr lvl="1"/>
            <a:r>
              <a:rPr lang="nb-NO" dirty="0" smtClean="0"/>
              <a:t>Ny infrastruktur for intern varsling, alarmering og kommunikasjon (</a:t>
            </a:r>
            <a:r>
              <a:rPr lang="nb-NO" dirty="0" err="1" smtClean="0"/>
              <a:t>Tetra</a:t>
            </a:r>
            <a:r>
              <a:rPr lang="nb-NO" dirty="0" smtClean="0"/>
              <a:t> In Hospital)</a:t>
            </a:r>
          </a:p>
          <a:p>
            <a:pPr lvl="1"/>
            <a:r>
              <a:rPr lang="nb-NO" dirty="0" smtClean="0"/>
              <a:t>Godkjent lærling bedrift for portørtjenester, oppgaveglidning</a:t>
            </a:r>
          </a:p>
          <a:p>
            <a:pPr lvl="1"/>
            <a:r>
              <a:rPr lang="nb-NO" dirty="0" smtClean="0"/>
              <a:t>Rørpost, AGV (robot-portør)</a:t>
            </a:r>
          </a:p>
          <a:p>
            <a:pPr lvl="1"/>
            <a:r>
              <a:rPr lang="nb-NO" dirty="0" smtClean="0"/>
              <a:t>Nytt konsept for mat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139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014" y="290480"/>
            <a:ext cx="11356910" cy="1421942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Hvordan skal vi lykkes med å gi gode helsetjenester i fremtiden ? </a:t>
            </a:r>
            <a:r>
              <a:rPr lang="nb-NO" dirty="0"/>
              <a:t/>
            </a:r>
            <a:br>
              <a:rPr lang="nb-NO" dirty="0"/>
            </a:br>
            <a:r>
              <a:rPr lang="nb-NO" sz="2200" dirty="0"/>
              <a:t/>
            </a:r>
            <a:br>
              <a:rPr lang="nb-NO" sz="2200" dirty="0"/>
            </a:br>
            <a:r>
              <a:rPr lang="nb-NO" sz="2200" dirty="0"/>
              <a:t/>
            </a:r>
            <a:br>
              <a:rPr lang="nb-NO" sz="2200" dirty="0"/>
            </a:br>
            <a:endParaRPr lang="nb-NO" sz="2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11204" y="1025700"/>
            <a:ext cx="7100596" cy="5176643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Hva gir SNR 2025 av mulighetsrom</a:t>
            </a:r>
            <a:r>
              <a:rPr lang="nb-NO" b="1" dirty="0" smtClean="0"/>
              <a:t>?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/>
              <a:t>Drift på to lokasjoner: </a:t>
            </a:r>
            <a:endParaRPr lang="nb-NO" dirty="0" smtClean="0"/>
          </a:p>
          <a:p>
            <a:pPr lvl="1"/>
            <a:r>
              <a:rPr lang="nb-NO" dirty="0" smtClean="0"/>
              <a:t>Akuttsykehus Hjelset</a:t>
            </a:r>
          </a:p>
          <a:p>
            <a:pPr lvl="1"/>
            <a:r>
              <a:rPr lang="nb-NO" dirty="0" smtClean="0"/>
              <a:t>Elektive </a:t>
            </a:r>
            <a:r>
              <a:rPr lang="nb-NO" dirty="0"/>
              <a:t>forløp i Kr-sund </a:t>
            </a:r>
          </a:p>
          <a:p>
            <a:r>
              <a:rPr lang="nb-NO" dirty="0"/>
              <a:t>«Kaste opp kortene på nytt</a:t>
            </a:r>
            <a:r>
              <a:rPr lang="nb-NO" dirty="0" smtClean="0"/>
              <a:t>» </a:t>
            </a:r>
          </a:p>
          <a:p>
            <a:pPr lvl="2"/>
            <a:r>
              <a:rPr lang="nb-NO" dirty="0" smtClean="0"/>
              <a:t>Nye måter å organisere oss på</a:t>
            </a:r>
          </a:p>
          <a:p>
            <a:pPr lvl="2"/>
            <a:r>
              <a:rPr lang="nb-NO" dirty="0"/>
              <a:t>Nye </a:t>
            </a:r>
            <a:r>
              <a:rPr lang="nb-NO" dirty="0" smtClean="0"/>
              <a:t>areal – arbeidsmetoder/arbeidsflyter</a:t>
            </a:r>
            <a:endParaRPr lang="nb-NO" dirty="0"/>
          </a:p>
          <a:p>
            <a:r>
              <a:rPr lang="nb-NO" dirty="0"/>
              <a:t>Oppgavegliding: hvem gjør hva i fremtiden</a:t>
            </a:r>
            <a:r>
              <a:rPr lang="nb-NO" dirty="0" smtClean="0"/>
              <a:t>?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>
                <a:solidFill>
                  <a:schemeClr val="accent3"/>
                </a:solidFill>
              </a:rPr>
              <a:t>Differensiering av pasientforløp </a:t>
            </a:r>
          </a:p>
          <a:p>
            <a:pPr lvl="1"/>
            <a:r>
              <a:rPr lang="nb-NO" dirty="0">
                <a:solidFill>
                  <a:schemeClr val="accent3"/>
                </a:solidFill>
              </a:rPr>
              <a:t>Pasienthotell</a:t>
            </a:r>
          </a:p>
          <a:p>
            <a:pPr lvl="1"/>
            <a:r>
              <a:rPr lang="nb-NO" dirty="0" smtClean="0">
                <a:solidFill>
                  <a:schemeClr val="accent3"/>
                </a:solidFill>
              </a:rPr>
              <a:t>Kortidspost – Akutt 24 </a:t>
            </a:r>
            <a:endParaRPr lang="nb-NO" dirty="0">
              <a:solidFill>
                <a:schemeClr val="accent3"/>
              </a:solidFill>
            </a:endParaRPr>
          </a:p>
          <a:p>
            <a:pPr lvl="1"/>
            <a:r>
              <a:rPr lang="nb-NO" dirty="0" smtClean="0">
                <a:solidFill>
                  <a:schemeClr val="accent3"/>
                </a:solidFill>
              </a:rPr>
              <a:t>Fagutvikling</a:t>
            </a:r>
            <a:r>
              <a:rPr lang="nb-NO" dirty="0">
                <a:solidFill>
                  <a:schemeClr val="accent3"/>
                </a:solidFill>
              </a:rPr>
              <a:t>: </a:t>
            </a:r>
            <a:endParaRPr lang="nb-NO" dirty="0" smtClean="0">
              <a:solidFill>
                <a:schemeClr val="accent3"/>
              </a:solidFill>
            </a:endParaRPr>
          </a:p>
          <a:p>
            <a:pPr lvl="2"/>
            <a:r>
              <a:rPr lang="nb-NO" dirty="0" smtClean="0">
                <a:solidFill>
                  <a:schemeClr val="accent3"/>
                </a:solidFill>
              </a:rPr>
              <a:t>Døgn til dag </a:t>
            </a:r>
          </a:p>
          <a:p>
            <a:pPr lvl="3"/>
            <a:r>
              <a:rPr lang="nb-NO" dirty="0" smtClean="0">
                <a:solidFill>
                  <a:schemeClr val="accent3"/>
                </a:solidFill>
              </a:rPr>
              <a:t>Eksempel Kirurgi, sengeantall </a:t>
            </a:r>
            <a:endParaRPr lang="nb-NO" dirty="0">
              <a:solidFill>
                <a:schemeClr val="accent3"/>
              </a:solidFill>
            </a:endParaRP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8" y="1446455"/>
            <a:ext cx="3918615" cy="246273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4119" y="4112593"/>
            <a:ext cx="4332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Utfordringsbildet: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lever lengre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får flere komplekse sykdomstilstander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Knapphet på arbeidskraft og kompetanse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10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0331" y="94537"/>
            <a:ext cx="10515600" cy="1325563"/>
          </a:xfrm>
        </p:spPr>
        <p:txBody>
          <a:bodyPr/>
          <a:lstStyle/>
          <a:p>
            <a:r>
              <a:rPr lang="nb-NO" dirty="0"/>
              <a:t>Akutt 24 -&gt; Kortidspost SNR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85109" y="1428413"/>
            <a:ext cx="7275022" cy="446711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nb-NO" sz="4200" b="1" i="1" dirty="0">
                <a:solidFill>
                  <a:srgbClr val="C00000"/>
                </a:solidFill>
              </a:rPr>
              <a:t>«Hurtigsykehus i sykehuset» </a:t>
            </a:r>
          </a:p>
          <a:p>
            <a:pPr marL="0" indent="0" algn="ctr">
              <a:buNone/>
            </a:pPr>
            <a:endParaRPr lang="nb-NO" sz="4200" b="1" i="1" dirty="0">
              <a:solidFill>
                <a:schemeClr val="tx2"/>
              </a:solidFill>
            </a:endParaRPr>
          </a:p>
          <a:p>
            <a:r>
              <a:rPr lang="nb-NO" sz="4200" i="1" dirty="0">
                <a:solidFill>
                  <a:schemeClr val="tx2"/>
                </a:solidFill>
              </a:rPr>
              <a:t>En del av den akutte kjeden </a:t>
            </a:r>
          </a:p>
          <a:p>
            <a:r>
              <a:rPr lang="nb-NO" sz="4200" i="1" dirty="0">
                <a:solidFill>
                  <a:schemeClr val="tx2"/>
                </a:solidFill>
              </a:rPr>
              <a:t>Lokalisert i tilknytning til akuttmottaket. </a:t>
            </a:r>
          </a:p>
          <a:p>
            <a:r>
              <a:rPr lang="nb-NO" sz="4200" i="1" dirty="0">
                <a:solidFill>
                  <a:schemeClr val="tx2"/>
                </a:solidFill>
              </a:rPr>
              <a:t>Korttidsbehandling av pasienter med avklarte somatiske volumtilstander, samt rusakutt. </a:t>
            </a:r>
          </a:p>
          <a:p>
            <a:r>
              <a:rPr lang="nb-NO" sz="4200" i="1" dirty="0">
                <a:solidFill>
                  <a:schemeClr val="tx2"/>
                </a:solidFill>
              </a:rPr>
              <a:t>Skal ha en tydelig og ferdig utarbeidet plan før overflytting fra </a:t>
            </a:r>
            <a:r>
              <a:rPr lang="nb-NO" sz="4200" i="1" dirty="0" smtClean="0">
                <a:solidFill>
                  <a:schemeClr val="tx2"/>
                </a:solidFill>
              </a:rPr>
              <a:t>akuttmottaket </a:t>
            </a:r>
            <a:endParaRPr lang="nb-NO" sz="4200" i="1" dirty="0">
              <a:solidFill>
                <a:schemeClr val="tx2"/>
              </a:solidFill>
            </a:endParaRPr>
          </a:p>
          <a:p>
            <a:pPr lvl="1"/>
            <a:r>
              <a:rPr lang="nb-NO" sz="4200" i="1" dirty="0">
                <a:solidFill>
                  <a:schemeClr val="tx2"/>
                </a:solidFill>
              </a:rPr>
              <a:t>Eksklusjon og inklusjonskriter</a:t>
            </a:r>
          </a:p>
          <a:p>
            <a:r>
              <a:rPr lang="nb-NO" sz="4200" i="1" dirty="0">
                <a:solidFill>
                  <a:schemeClr val="tx2"/>
                </a:solidFill>
              </a:rPr>
              <a:t>Kritisk suksessfaktor: Tilgang på beslutningskompetanse!</a:t>
            </a:r>
          </a:p>
          <a:p>
            <a:endParaRPr lang="nb-NO" i="1" dirty="0">
              <a:solidFill>
                <a:schemeClr val="tx2"/>
              </a:solidFill>
            </a:endParaRPr>
          </a:p>
          <a:p>
            <a:endParaRPr lang="nb-NO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Akutt 24 </a:t>
            </a:r>
            <a:br>
              <a:rPr lang="nb-NO" dirty="0" smtClean="0"/>
            </a:br>
            <a:r>
              <a:rPr lang="nb-NO" dirty="0" smtClean="0"/>
              <a:t>      2 prosjekt i regi av OU SNR: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chemeClr val="tx2"/>
                </a:solidFill>
              </a:rPr>
              <a:t>2017-2018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Bred involvering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HMR, kommuner, prehospital klinikk, brukerutvalg, TV-VO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Konseptualisering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Erfaring fra andre sykehus  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Identifisere forløp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Fra 48-24 timer liggetid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Inklusjon- eksklusjonskriterier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chemeClr val="tx2"/>
                </a:solidFill>
              </a:rPr>
              <a:t>2022-2023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Intern organisering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Intern medvirkning  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Organisering av enheten 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Bemanning/kompetanse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Bemanningsplaner  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Pasientforløp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Visittgang leger 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Samarbeid Akutt 24- Akuttmottak </a:t>
            </a:r>
          </a:p>
          <a:p>
            <a:pPr lvl="1"/>
            <a:r>
              <a:rPr lang="nb-NO" dirty="0" smtClean="0">
                <a:solidFill>
                  <a:schemeClr val="tx2"/>
                </a:solidFill>
              </a:rPr>
              <a:t>Beredskapsplanverk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Skaffe erfaring fra andre sykehus nasjonalt </a:t>
            </a:r>
          </a:p>
          <a:p>
            <a:pPr lvl="1"/>
            <a:endParaRPr lang="nb-NO" dirty="0" smtClean="0">
              <a:solidFill>
                <a:schemeClr val="tx2"/>
              </a:solidFill>
            </a:endParaRPr>
          </a:p>
          <a:p>
            <a:pPr lvl="1"/>
            <a:endParaRPr lang="nb-NO" b="1" dirty="0" smtClean="0">
              <a:solidFill>
                <a:schemeClr val="tx2"/>
              </a:solidFill>
            </a:endParaRP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0130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>
              <a:lumMod val="90000"/>
            </a:schemeClr>
          </a:solidFill>
        </a:ln>
        <a:effectLst>
          <a:glow rad="63500">
            <a:schemeClr val="bg2">
              <a:lumMod val="75000"/>
              <a:alpha val="40000"/>
            </a:schemeClr>
          </a:glo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c275d0-c66a-4e61-9ff9-7f07337ae1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BA8D5121A0F04DA5AA48E62F7572D6" ma:contentTypeVersion="15" ma:contentTypeDescription="Opprett et nytt dokument." ma:contentTypeScope="" ma:versionID="ab331deb029f12982db743e628fcc75f">
  <xsd:schema xmlns:xsd="http://www.w3.org/2001/XMLSchema" xmlns:xs="http://www.w3.org/2001/XMLSchema" xmlns:p="http://schemas.microsoft.com/office/2006/metadata/properties" xmlns:ns3="15c275d0-c66a-4e61-9ff9-7f07337ae137" xmlns:ns4="9d11f0cf-fe26-456a-9a44-c538e76e53f0" targetNamespace="http://schemas.microsoft.com/office/2006/metadata/properties" ma:root="true" ma:fieldsID="297f9e0a812c27b6561380c2fda03866" ns3:_="" ns4:_="">
    <xsd:import namespace="15c275d0-c66a-4e61-9ff9-7f07337ae137"/>
    <xsd:import namespace="9d11f0cf-fe26-456a-9a44-c538e76e53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275d0-c66a-4e61-9ff9-7f07337ae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1f0cf-fe26-456a-9a44-c538e76e53f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54D71-2903-4D29-BA10-63B93B994B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11f0cf-fe26-456a-9a44-c538e76e53f0"/>
    <ds:schemaRef ds:uri="15c275d0-c66a-4e61-9ff9-7f07337ae1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C746C5-C46F-4E82-9275-EE20EF83F106}">
  <ds:schemaRefs>
    <ds:schemaRef ds:uri="15c275d0-c66a-4e61-9ff9-7f07337ae137"/>
    <ds:schemaRef ds:uri="9d11f0cf-fe26-456a-9a44-c538e76e53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C4FDA6-B069-41E8-B54F-4D746230C8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881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1_Office-tema</vt:lpstr>
      <vt:lpstr>2_Office-tema</vt:lpstr>
      <vt:lpstr>Seminar med LSU Molde &amp; Kristiansund  Konseptet Akutt 24 i SNR / HMR</vt:lpstr>
      <vt:lpstr>Akutt 24 – Et nytt konsept i HMR, et etablert konsept nasjonalt &amp; internasjonalt</vt:lpstr>
      <vt:lpstr>Organisasjonskart Helse Møre og Romsdal</vt:lpstr>
      <vt:lpstr>Klinikk SNR – sykehuset Nordmøre og Romsdal,  Molde sjukehus og Kristiansund sjukehus</vt:lpstr>
      <vt:lpstr>Organisatorisk plassering av akutt 24</vt:lpstr>
      <vt:lpstr>Nye konsepter for SNR</vt:lpstr>
      <vt:lpstr>Hvordan skal vi lykkes med å gi gode helsetjenester i fremtiden ?    </vt:lpstr>
      <vt:lpstr>Akutt 24 -&gt; Kortidspost SNR </vt:lpstr>
      <vt:lpstr>Akutt 24        2 prosjekt i regi av OU SNR: </vt:lpstr>
      <vt:lpstr>Pasienter i Akutt 24</vt:lpstr>
      <vt:lpstr>Pasientverdi i konseptet:  </vt:lpstr>
      <vt:lpstr>Fordeling av døgnsenger</vt:lpstr>
      <vt:lpstr>Rom &amp; areal  akutt 24</vt:lpstr>
      <vt:lpstr>Organisering av akutt 24</vt:lpstr>
      <vt:lpstr>Hva har dette å si for kommunene (fastleger, tilsynsleger og LV-leger)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Viken, Guri</dc:creator>
  <cp:lastModifiedBy>Petter Rangnes</cp:lastModifiedBy>
  <cp:revision>24</cp:revision>
  <cp:lastPrinted>2021-09-12T21:42:28Z</cp:lastPrinted>
  <dcterms:created xsi:type="dcterms:W3CDTF">2021-08-17T11:11:50Z</dcterms:created>
  <dcterms:modified xsi:type="dcterms:W3CDTF">2024-09-19T16:56:36Z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0x01010001BA8D5121A0F04DA5AA48E62F7572D6</vt:lpwstr>
  </property>
  <property fmtid="{D5CDD505-2E9C-101B-9397-08002B2CF9AE}" pid="3" name="MSIP_Label_27c53dd1-6ec2-448f-b81e-3adee47fd651_Enabled">
    <vt:lpwstr>true</vt:lpwstr>
  </property>
  <property fmtid="{D5CDD505-2E9C-101B-9397-08002B2CF9AE}" pid="4" name="MSIP_Label_27c53dd1-6ec2-448f-b81e-3adee47fd651_Method">
    <vt:lpwstr>Standard</vt:lpwstr>
  </property>
  <property fmtid="{D5CDD505-2E9C-101B-9397-08002B2CF9AE}" pid="5" name="MSIP_Label_27c53dd1-6ec2-448f-b81e-3adee47fd651_Name">
    <vt:lpwstr>Intern</vt:lpwstr>
  </property>
  <property fmtid="{D5CDD505-2E9C-101B-9397-08002B2CF9AE}" pid="6" name="MSIP_Label_27c53dd1-6ec2-448f-b81e-3adee47fd651_SiteId">
    <vt:lpwstr>92c8809f-91e0-445b-804f-b6a7b43ef73a</vt:lpwstr>
  </property>
  <property fmtid="{D5CDD505-2E9C-101B-9397-08002B2CF9AE}" pid="7" name="MSIP_Label_27c53dd1-6ec2-448f-b81e-3adee47fd651_ContentBits">
    <vt:lpwstr>2</vt:lpwstr>
  </property>
  <property fmtid="{D5CDD505-2E9C-101B-9397-08002B2CF9AE}" pid="8" name="ClassificationContentMarkingFooterLocations">
    <vt:lpwstr>1_Office-tema:9\2_Office-tema:11</vt:lpwstr>
  </property>
  <property fmtid="{D5CDD505-2E9C-101B-9397-08002B2CF9AE}" pid="9" name="ClassificationContentMarkingFooterText">
    <vt:lpwstr>Intern</vt:lpwstr>
  </property>
  <property fmtid="{D5CDD505-2E9C-101B-9397-08002B2CF9AE}" pid="10" name="MSIP_Label_27c53dd1-6ec2-448f-b81e-3adee47fd651_SetDate">
    <vt:lpwstr>2024-08-28T06:52:57Z</vt:lpwstr>
  </property>
  <property fmtid="{D5CDD505-2E9C-101B-9397-08002B2CF9AE}" pid="11" name="MSIP_Label_27c53dd1-6ec2-448f-b81e-3adee47fd651_ActionId">
    <vt:lpwstr>88187eda-1405-4c57-978b-fa577b3e8299</vt:lpwstr>
  </property>
</Properties>
</file>